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7" r:id="rId2"/>
    <p:sldMasterId id="2147483750" r:id="rId3"/>
    <p:sldMasterId id="2147483762" r:id="rId4"/>
  </p:sldMasterIdLst>
  <p:notesMasterIdLst>
    <p:notesMasterId r:id="rId19"/>
  </p:notesMasterIdLst>
  <p:sldIdLst>
    <p:sldId id="256" r:id="rId5"/>
    <p:sldId id="384" r:id="rId6"/>
    <p:sldId id="412" r:id="rId7"/>
    <p:sldId id="401" r:id="rId8"/>
    <p:sldId id="429" r:id="rId9"/>
    <p:sldId id="411" r:id="rId10"/>
    <p:sldId id="430" r:id="rId11"/>
    <p:sldId id="391" r:id="rId12"/>
    <p:sldId id="367" r:id="rId13"/>
    <p:sldId id="415" r:id="rId14"/>
    <p:sldId id="432" r:id="rId15"/>
    <p:sldId id="431" r:id="rId16"/>
    <p:sldId id="400" r:id="rId17"/>
    <p:sldId id="399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9B2525"/>
    <a:srgbClr val="336600"/>
    <a:srgbClr val="FFCCCC"/>
    <a:srgbClr val="009ED6"/>
    <a:srgbClr val="42568D"/>
    <a:srgbClr val="85DFFF"/>
    <a:srgbClr val="0085B4"/>
    <a:srgbClr val="FFC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65" autoAdjust="0"/>
    <p:restoredTop sz="94624" autoAdjust="0"/>
  </p:normalViewPr>
  <p:slideViewPr>
    <p:cSldViewPr>
      <p:cViewPr>
        <p:scale>
          <a:sx n="75" d="100"/>
          <a:sy n="75" d="100"/>
        </p:scale>
        <p:origin x="-1047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5:12.107"/>
    </inkml:context>
    <inkml:brush xml:id="br0">
      <inkml:brushProperty name="width" value="0.05292" units="cm"/>
      <inkml:brushProperty name="height" value="0.05292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FF184F60-B762-4EFF-AB1E-90AC6BF0629D}" emma:medium="tactile" emma:mode="ink">
          <msink:context xmlns:msink="http://schemas.microsoft.com/ink/2010/main" type="inkDrawing" rotatedBoundingBox="14815,8329 24536,8327 24537,8399 14816,8402" shapeName="Other"/>
        </emma:interpretation>
      </emma:emma>
    </inkml:annotationXML>
    <inkml:trace contextRef="#ctx0" brushRef="#br0">38 16 116,'0'0'99,"0"0"-7,-15 8-50,15-8-16,0 0-3,-17 12-2,17-12 1,0 0 1,-9 12 1,9-12 0,0 0 2,0 0-1,0 0 0,0 0-5,0 0-2,0 0-3,0 0-1,0 0-1,0 0-3,0 0-2,0 0-1,0 0-1,0 0-1,0 0-1,0 0 0,0 0-1,0 0 0,0 0 1,0 0-1,19 2 0,-19-2 0,24-5 0,-10 4-1,1 1 1,2 1-2,0-1 1,3 3-1,1-1 0,2-1 0,2-1-1,0 0 0,6-1 1,-4-1 0,7-1 1,-10 3-1,11 0 0,-12 0 0,12 2 0,5-1-2,-5 1 1,7-1 0,-2 0-1,8-1 1,-7 0-1,15-1 1,-11 0 1,-3 1 0,8-3 0,-9 3 1,9-2-2,-11 1 1,11 1 0,3-1 0,-3-1 0,7 2 0,-5-1 1,10 1-1,-3-3 0,6 2 1,-4-2-1,-13 1 0,15-2 0,1 1-1,-4 1 1,4-1 0,-5 0 0,7 2 0,-4-1 0,8 2-1,-10 0 2,-12 0-1,16 0 0,-2 2-1,1-4 0,4 1 1,-5-1 0,7 0-1,-4-1 0,5 1 0,-6 1 0,-15 0 1,14 2-1,0 2 0,-1 0 0,1-1 0,-2 1-1,6-1 2,-2-2-1,7 0 1,-5 0 1,-15-2-1,18 1 0,2-1-1,0 2 2,3 0-1,-3 2-2,3-1 1,-3 2-1,4-2 0,-4 1 0,0-1 0,-2-1 0,2 0 0,-1 2 1,1-2-1,-2 0 1,2 1-1,-1 0 1,-2 1-1,1 1 1,1-1 0,-2 0-1,3 1 0,0-3 1,3 0 1,-6 0-1,-14-2 2,14 1-2,0 1 0,-1 0 1,2-2-1,-1 4 0,5-2 0,-2 0-1,0 0 0,2 0 2,0-2 0,-1 1-1,2-2 1,-2 2 0,3-1 0,-2 0 0,3 2-1,-3-2 1,0 2-1,1 2 1,0-2 0,-2 0-1,2-2 0,1 1 1,0-1-1,-1 0 1,1 0 0,0 1-1,-1-1 0,0 2 0,0 2 1,-2-1-1,0-1 1,-2 3-1,-16-3 0,14 1 1,-1-2 0,1 1 0,0-1 0,-3-2 0,6 1-1,-7 1 1,4 1-1,-7 0 1,-14 0 0,12 1 0,-3 1-1,-2-1 2,5 1-2,-5-1 0,7 0 1,-7 1 0,7-2-2,-11 0 1,-10 1-1,5 2 0,-9 0 2,6 0 1,-2 1 0,-1 0-1,1-1 1,-6 1-1,6-1 1,-9-2 0,5 1-2,-12-1 1,-1-1-1,-2 0 0,-3 1 1,0-1-1,-2 2 0,-3-2 0,0 1 0,1-1 0,-1 0 0,1 0-1,-3 0 1,1 0 0,-13 0-1,21 2 0,-21-2-2,20 5-3,-20-5-7,18 9-23,-18-9-47,19 1-58,-19-1-9,24-6 0,-24 6-5,18-26 78</inkml:trace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5:24.112"/>
    </inkml:context>
    <inkml:brush xml:id="br0">
      <inkml:brushProperty name="width" value="0.05292" units="cm"/>
      <inkml:brushProperty name="height" value="0.05292" units="cm"/>
      <inkml:brushProperty name="color" value="#0000FF"/>
      <inkml:brushProperty name="fitToCurve" value="1"/>
    </inkml:brush>
    <inkml:brush xml:id="br1">
      <inkml:brushProperty name="width" value="0.21167" units="cm"/>
      <inkml:brushProperty name="height" value="0.21167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0C8BD940-4676-43C7-B1A5-704B74D80D9E}" emma:medium="tactile" emma:mode="ink">
          <msink:context xmlns:msink="http://schemas.microsoft.com/ink/2010/main" type="writingRegion" rotatedBoundingBox="19389,7458 18968,9167 17350,8769 17771,7059"/>
        </emma:interpretation>
      </emma:emma>
    </inkml:annotationXML>
    <inkml:traceGroup>
      <inkml:annotationXML>
        <emma:emma xmlns:emma="http://www.w3.org/2003/04/emma" version="1.0">
          <emma:interpretation id="{F9223FFB-B8EE-4B47-9F81-5A527FEB6F0F}" emma:medium="tactile" emma:mode="ink">
            <msink:context xmlns:msink="http://schemas.microsoft.com/ink/2010/main" type="paragraph" rotatedBoundingBox="19236,8082 18968,9167 18616,9081 18884,7996" alignmentLevel="3"/>
          </emma:interpretation>
        </emma:emma>
      </inkml:annotationXML>
      <inkml:traceGroup>
        <inkml:annotationXML>
          <emma:emma xmlns:emma="http://www.w3.org/2003/04/emma" version="1.0">
            <emma:interpretation id="{0151C945-EA65-4BAA-901E-8CADFEB3CB87}" emma:medium="tactile" emma:mode="ink">
              <msink:context xmlns:msink="http://schemas.microsoft.com/ink/2010/main" type="line" rotatedBoundingBox="19236,8083 18968,9167 18616,9081 18884,7996"/>
            </emma:interpretation>
          </emma:emma>
        </inkml:annotationXML>
        <inkml:traceGroup>
          <inkml:annotationXML>
            <emma:emma xmlns:emma="http://www.w3.org/2003/04/emma" version="1.0">
              <emma:interpretation id="{A12D48A0-5F1A-4DED-9229-BF4E8D8C4C60}" emma:medium="tactile" emma:mode="ink">
                <msink:context xmlns:msink="http://schemas.microsoft.com/ink/2010/main" type="inkWord" rotatedBoundingBox="19236,8083 18968,9167 18616,9081 18884,7996"/>
              </emma:interpretation>
              <emma:one-of disjunction-type="recognition" id="oneOf0">
                <emma:interpretation id="interp0" emma:lang="en-US" emma:confidence="0">
                  <emma:literal>¥</emma:literal>
                </emma:interpretation>
                <emma:interpretation id="interp1" emma:lang="en-US" emma:confidence="0">
                  <emma:literal>&amp;</emma:literal>
                </emma:interpretation>
                <emma:interpretation id="interp2" emma:lang="en-US" emma:confidence="0">
                  <emma:literal>l</emma:literal>
                </emma:interpretation>
                <emma:interpretation id="interp3" emma:lang="en-US" emma:confidence="0">
                  <emma:literal>1</emma:literal>
                </emma:interpretation>
                <emma:interpretation id="interp4" emma:lang="en-US" emma:confidence="0">
                  <emma:literal>:</emma:literal>
                </emma:interpretation>
              </emma:one-of>
            </emma:emma>
          </inkml:annotationXML>
          <inkml:trace contextRef="#ctx0" brushRef="#br0">-3034 145 419,'1'14'139,"-4"12"-35,-9-7-56,9 15-14,-7-2-19,4 3-16,4 5-21,-4-17-47,9 6-70,-2-8-4,5-3-3,-6-18-3,11 21 60</inkml:trace>
          <inkml:trace contextRef="#ctx0" brushRef="#br0" timeOffset="1014.494">-2989 1036 248,'0'0'130,"0"0"-7,20 3-42,-12-25-53,3-2-3,4-7-17,-7 4 0,-1 2-4,-4 10 6,-3 15 4,0 0 1,-27 8 1,14 13 0,-8 0-4,9 2-14,-1 3-77,6-10-61,7-16-4,0 0-13,0 0 2,15-7 155,-5-7 0,6 1 0,-13-9 0,9 9 0,-12 13 0,12-16 0,-12 16 0</inkml:trace>
          <inkml:trace contextRef="#ctx0" brushRef="#br0" timeOffset="698.7658">-3267 833 322,'0'0'132,"0"0"-26,9-14-50,-4 0-14,12 10-17,1-3-13,4 7-7,0 5-8,-3 5-5,-3 10-2,-11 2 1,-5 8-1,-7 0 7,-9 4 7,-1-2 0,-5-4 9,3-2 1,0-8 7,9 0-6,10-18 4,0 0-13,0 0-14,18-10-25,10 1-80,-7-10-28,8 4-4,-7-5-1,5 5-1</inkml:trace>
          <inkml:trace contextRef="#ctx0" brushRef="#br1" timeOffset="12733.6438">-2701 50 220,'0'0'134,"0"0"1,0 0-59,0 0-10,0 0-12,0 0-14,-20 10-11,20-10-6,0 0-6,-11 17-2,11-17-3,0 0-2,-9 12-3,9-12 1,0 0-2,0 0-3,0 0 1,0 0-2,0 0 1,0 0-2,0 0-1,0 0 1,0 0-1,0 0 1,0 0-1,13-7-1,-13 7 0,0 0 2,0 0-1,0 0 1,0 0-1,0 0 0,0 0 1,0 0 0,0 0 0,0 0-2,0 0 1,0 0-1,-3 16-2,3-16-6,0 0-25,0 0-95,0 0-27,-13 2-7,13-2-4,0 0-1</inkml:trace>
        </inkml:traceGroup>
      </inkml:traceGroup>
    </inkml:traceGroup>
    <inkml:traceGroup>
      <inkml:annotationXML>
        <emma:emma xmlns:emma="http://www.w3.org/2003/04/emma" version="1.0">
          <emma:interpretation id="{199AD07C-757C-4218-853F-94A7EC971977}" emma:medium="tactile" emma:mode="ink">
            <msink:context xmlns:msink="http://schemas.microsoft.com/ink/2010/main" type="paragraph" rotatedBoundingBox="18495,7659 18533,8172 18432,8180 18394,7666" alignmentLevel="2"/>
          </emma:interpretation>
        </emma:emma>
      </inkml:annotationXML>
      <inkml:traceGroup>
        <inkml:annotationXML>
          <emma:emma xmlns:emma="http://www.w3.org/2003/04/emma" version="1.0">
            <emma:interpretation id="{B485E138-6412-4ADA-81CC-4FC536AD38E8}" emma:medium="tactile" emma:mode="ink">
              <msink:context xmlns:msink="http://schemas.microsoft.com/ink/2010/main" type="line" rotatedBoundingBox="18495,7659 18533,8172 18432,8179 18394,7666"/>
            </emma:interpretation>
          </emma:emma>
        </inkml:annotationXML>
        <inkml:traceGroup>
          <inkml:annotationXML>
            <emma:emma xmlns:emma="http://www.w3.org/2003/04/emma" version="1.0">
              <emma:interpretation id="{2BAFC7DF-ED7F-4C2C-80E2-B80D3F05462A}" emma:medium="tactile" emma:mode="ink">
                <msink:context xmlns:msink="http://schemas.microsoft.com/ink/2010/main" type="inkWord" rotatedBoundingBox="18495,7659 18533,8172 18432,8179 18394,7666"/>
              </emma:interpretation>
              <emma:one-of disjunction-type="recognition" id="oneOf1">
                <emma:interpretation id="interp5" emma:lang="en-US" emma:confidence="1">
                  <emma:literal>:</emma:literal>
                </emma:interpretation>
                <emma:interpretation id="interp6" emma:lang="en-US" emma:confidence="0">
                  <emma:literal>i</emma:literal>
                </emma:interpretation>
                <emma:interpretation id="interp7" emma:lang="en-US" emma:confidence="0">
                  <emma:literal>!</emma:literal>
                </emma:interpretation>
                <emma:interpretation id="interp8" emma:lang="en-US" emma:confidence="0">
                  <emma:literal>[</emma:literal>
                </emma:interpretation>
                <emma:interpretation id="interp9" emma:lang="en-US" emma:confidence="0">
                  <emma:literal>=</emma:literal>
                </emma:interpretation>
              </emma:one-of>
            </emma:emma>
          </inkml:annotationXML>
          <inkml:trace contextRef="#ctx0" brushRef="#br1" timeOffset="16988.848">-3407 96 320,'0'0'148,"0"0"1,0 0-62,-21-5-30,21 5-16,-24 5-15,24-5-6,-19 10-5,19-10-3,-22 13 0,22-13-3,0 0-1,-7 15 0,7-15-1,0 0-2,-5 13 0,5-13-3,0 0 0,0 0-3,0 0-3,0 0-10,0 0-24,0 0-111,11-20-15,-11 20-4,-4-14-4,4 14 0</inkml:trace>
          <inkml:trace contextRef="#ctx0" brushRef="#br1" timeOffset="17689.2285">-3470-332 416,'0'0'146,"-17"-1"-39,17 1-39,-17-11-17,17 11-17,-15-10-13,15 10-6,0 0-5,0 0-5,1-14-4,-1 14-6,0 0-11,0 0-28,0 0-100,0 0-9,-1 17-9,1-17 1,-13 22-5</inkml:trace>
        </inkml:traceGroup>
      </inkml:traceGroup>
    </inkml:traceGroup>
    <inkml:traceGroup>
      <inkml:annotationXML>
        <emma:emma xmlns:emma="http://www.w3.org/2003/04/emma" version="1.0">
          <emma:interpretation id="{E817A53C-34EA-4626-8B14-E39692BB0370}" emma:medium="tactile" emma:mode="ink">
            <msink:context xmlns:msink="http://schemas.microsoft.com/ink/2010/main" type="paragraph" rotatedBoundingBox="18573,7343 17819,8337 17510,8103 18264,710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A54140A5-6DC3-4510-9916-2AF542932E8E}" emma:medium="tactile" emma:mode="ink">
              <msink:context xmlns:msink="http://schemas.microsoft.com/ink/2010/main" type="inkBullet" rotatedBoundingBox="17997,8102 17955,8158 17935,8143 17977,8087"/>
            </emma:interpretation>
            <emma:one-of disjunction-type="recognition" id="oneOf2">
              <emma:interpretation id="interp10" emma:lang="en-US" emma:confidence="0">
                <emma:literal>•</emma:literal>
              </emma:interpretation>
              <emma:interpretation id="interp11" emma:lang="en-US" emma:confidence="0">
                <emma:literal>:</emma:literal>
              </emma:interpretation>
              <emma:interpretation id="interp12" emma:lang="en-US" emma:confidence="0">
                <emma:literal>p</emma:literal>
              </emma:interpretation>
              <emma:interpretation id="interp13" emma:lang="en-US" emma:confidence="0">
                <emma:literal>B</emma:literal>
              </emma:interpretation>
              <emma:interpretation id="interp14" emma:lang="en-US" emma:confidence="0">
                <emma:literal>&amp;</emma:literal>
              </emma:interpretation>
            </emma:one-of>
          </emma:emma>
        </inkml:annotationXML>
        <inkml:trace contextRef="#ctx0" brushRef="#br1" timeOffset="24518.1855">-3943 67 248,'0'0'126,"0"0"3,-7 17-67,7-17-12,0 0-10,0 0-9,0 0-6,-12-5-5,12 5-5,0 0-4,0 0-1,0 0-4,0 0-2,0 0-2,0 0-1,0 0 1,0 0-1,0 0 0,-3-12-1,3 12 2,0 0-1,0 0 1,0 0-1,0 0 1,0 0 0,0 0-1,0 0 1,0 0-1,0 0 1,0 0-1,0 0 1,0 0 0,0 0 1,-13 12 0,13-12 0,0 0-1,0 0 0,0 0-1,0 0 0,0 0 0,0 0 0,0 0-1,0 0 1,0 0 0,0 0 0,0 0 0,0 0 0,0 0 0,0 0-1,0 0 0,0 0 0,0 0-4,0 0-7,0 0-33,0 0-100,-6 14-6,6-14-5,0 0-5,-15 19 1</inkml:trace>
      </inkml:traceGroup>
      <inkml:traceGroup>
        <inkml:annotationXML>
          <emma:emma xmlns:emma="http://www.w3.org/2003/04/emma" version="1.0">
            <emma:interpretation id="{5A20D8A7-0DD5-47AA-A3E7-455E29A278EB}" emma:medium="tactile" emma:mode="ink">
              <msink:context xmlns:msink="http://schemas.microsoft.com/ink/2010/main" type="line" rotatedBoundingBox="18406,7215 17651,8210 17510,8103 18264,7109"/>
            </emma:interpretation>
          </emma:emma>
        </inkml:annotationXML>
        <inkml:traceGroup>
          <inkml:annotationXML>
            <emma:emma xmlns:emma="http://www.w3.org/2003/04/emma" version="1.0">
              <emma:interpretation id="{5525CDB1-8BCD-4BA4-8AF1-9609F16D5852}" emma:medium="tactile" emma:mode="ink">
                <msink:context xmlns:msink="http://schemas.microsoft.com/ink/2010/main" type="inkWord" rotatedBoundingBox="18406,7215 17651,8210 17510,8103 18264,7109"/>
              </emma:interpretation>
              <emma:one-of disjunction-type="recognition" id="oneOf3">
                <emma:interpretation id="interp15" emma:lang="en-US" emma:confidence="0">
                  <emma:literal>☺</emma:literal>
                </emma:interpretation>
                <emma:interpretation id="interp16" emma:lang="en-US" emma:confidence="0">
                  <emma:literal>:</emma:literal>
                </emma:interpretation>
                <emma:interpretation id="interp17" emma:lang="en-US" emma:confidence="0">
                  <emma:literal>i</emma:literal>
                </emma:interpretation>
                <emma:interpretation id="interp18" emma:lang="en-US" emma:confidence="0">
                  <emma:literal>¥</emma:literal>
                </emma:interpretation>
                <emma:interpretation id="interp19" emma:lang="en-US" emma:confidence="0">
                  <emma:literal>;</emma:literal>
                </emma:interpretation>
              </emma:one-of>
            </emma:emma>
          </inkml:annotationXML>
          <inkml:trace contextRef="#ctx0" brushRef="#br1" timeOffset="28559.0181">-4010-330 243,'0'0'124,"0"0"-2,0 0-60,0 0-14,0 0-11,0 0-12,0 0-7,0 0-4,-5-13-4,5 13-3,0 0-3,-1-12-2,1 12-1,0 0 0,0 0-2,6-13 2,-6 13-1,0 0 0,0 0 0,0 0 1,0 0 0,0 0 1,7 14 1,-7-14 0,0 0 0,0 0-1,0 0 0,-3-16 0,3 16-1,1-19 1,-1 19 0,2-13 0,-2 13 3,0 0 1,0 14 1,0-14 2,-4 24 0,4-24 0,-6 23 0,6-23-3,0 0-1,0 0-2,0 0-6,0-16-8,1 1-31,-1 15-98,12-13-8,-12 13-2,0 0-7,0 0 1</inkml:trace>
          <inkml:trace contextRef="#ctx0" brushRef="#br1" timeOffset="29640.1438">-3531-817 237,'0'0'108,"-14"6"-9,14-6-6,0 0-12,0 0-12,0 0-22,0 0-8,0 0-14,0 0-5,0 0-8,0 0 0,0 0 0,0 0-2,0 0 0,0 0 0,-12 4 0,12-4-3,0 0-1,0 0 0,0 0-2,0 0-1,0 0-1,0 0 0,0 0-2,0 0 2,0 0-1,0 0 0,0 0 0,0 0 0,0 0-1,0 0 1,-13 3-1,13-3 0,0 0 1,0 0-2,0 0 2,0 0-1,0 0-1,0 0 0,0 0-5,0 0-11,0 0-27,0 0-110,-7 15-9,7-15-5,0 0-3,-7 13 0</inkml:trace>
          <inkml:trace contextRef="#ctx0" brushRef="#br1" timeOffset="35417.1495">-4391 53 204,'-13'4'115,"13"-4"-16,0 0-37,0 0-4,0 0-7,0 0-6,0 0-5,0 0-5,0 0-8,0 0-6,0 0-5,0 0-6,0 0-3,0 0-4,0 0-1,0 0 0,0 0 0,0 0 1,0 0 2,0 0-1,-7 13 1,7-13 0,0 0 0,0 0 0,0 0-1,0 0-1,0 0-2,0 0 1,0 12-1,0-12 1,0 0 0,0 0 1,0 0 1,0 0 1,0 0-1,0 0 1,0 0-2,0 0 2,0 0-3,0 0 0,0 0-1,0 0 0,0 0-1,0 0-1,0 0-5,0 0-12,-11-14-44,11 14-92,0 0-5,0 0-4,7-12-4,-7 12 17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5:27.780"/>
    </inkml:context>
    <inkml:brush xml:id="br0">
      <inkml:brushProperty name="width" value="0.05292" units="cm"/>
      <inkml:brushProperty name="height" value="0.05292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51AC3483-98F8-4D5E-AE9B-239FD384E893}" emma:medium="tactile" emma:mode="ink">
          <msink:context xmlns:msink="http://schemas.microsoft.com/ink/2010/main" type="writingRegion" rotatedBoundingBox="22900,8554 24373,8654 24336,9195 22863,9094"/>
        </emma:interpretation>
      </emma:emma>
    </inkml:annotationXML>
    <inkml:traceGroup>
      <inkml:annotationXML>
        <emma:emma xmlns:emma="http://www.w3.org/2003/04/emma" version="1.0">
          <emma:interpretation id="{CD02C7C9-4025-4CE0-93DD-B20E89CA526B}" emma:medium="tactile" emma:mode="ink">
            <msink:context xmlns:msink="http://schemas.microsoft.com/ink/2010/main" type="paragraph" rotatedBoundingBox="22900,8554 24373,8654 24336,9195 22863,909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97C3B85-B9FE-4A5E-A92A-3C5554468B35}" emma:medium="tactile" emma:mode="ink">
              <msink:context xmlns:msink="http://schemas.microsoft.com/ink/2010/main" type="line" rotatedBoundingBox="22900,8554 24373,8654 24336,9195 22863,9094"/>
            </emma:interpretation>
          </emma:emma>
        </inkml:annotationXML>
        <inkml:traceGroup>
          <inkml:annotationXML>
            <emma:emma xmlns:emma="http://www.w3.org/2003/04/emma" version="1.0">
              <emma:interpretation id="{6BFDC1D9-D9AC-4856-AD5B-EAD32C4035C6}" emma:medium="tactile" emma:mode="ink">
                <msink:context xmlns:msink="http://schemas.microsoft.com/ink/2010/main" type="inkWord" rotatedBoundingBox="22860,8967 22906,8728 22996,8746 22951,8984"/>
              </emma:interpretation>
              <emma:one-of disjunction-type="recognition" id="oneOf0">
                <emma:interpretation id="interp0" emma:lang="en-US" emma:confidence="0">
                  <emma:literal>0</emma:literal>
                </emma:interpretation>
                <emma:interpretation id="interp1" emma:lang="en-US" emma:confidence="0">
                  <emma:literal>•</emma:literal>
                </emma:interpretation>
                <emma:interpretation id="interp2" emma:lang="en-US" emma:confidence="0">
                  <emma:literal>D</emma:literal>
                </emma:interpretation>
                <emma:interpretation id="interp3" emma:lang="en-US" emma:confidence="0">
                  <emma:literal>9</emma:literal>
                </emma:interpretation>
                <emma:interpretation id="interp4" emma:lang="en-US" emma:confidence="0">
                  <emma:literal>b</emma:literal>
                </emma:interpretation>
              </emma:one-of>
            </emma:emma>
          </inkml:annotationXML>
          <inkml:trace contextRef="#ctx0" brushRef="#br0">-442 33 177,'0'16'97,"2"-3"-29,1 8-18,-2-6-8,7 6-3,-8-21-1,19 20 2,-19-20 1,28-20-3,-18-8-3,5-1-6,-8-9-2,2 3-9,-12-2-4,-3 9-7,-5 10-5,-1 11-2,-3 11-5,1 7-6,4 13-19,-1-6-40,15 10-65,-1-1-6,7-3-2,1 0-5,2-6 70</inkml:trace>
        </inkml:traceGroup>
        <inkml:traceGroup>
          <inkml:annotationXML>
            <emma:emma xmlns:emma="http://www.w3.org/2003/04/emma" version="1.0">
              <emma:interpretation id="{2004205B-DAAC-480F-89F3-B8A201CADED9}" emma:medium="tactile" emma:mode="ink">
                <msink:context xmlns:msink="http://schemas.microsoft.com/ink/2010/main" type="inkWord" rotatedBoundingBox="23334,8601 24362,8639 24341,9185 23313,9147"/>
              </emma:interpretation>
              <emma:one-of disjunction-type="recognition" id="oneOf1">
                <emma:interpretation id="interp5" emma:lang="en-US" emma:confidence="1">
                  <emma:literal>chips</emma:literal>
                </emma:interpretation>
                <emma:interpretation id="interp6" emma:lang="en-US" emma:confidence="0">
                  <emma:literal>{hips</emma:literal>
                </emma:interpretation>
                <emma:interpretation id="interp7" emma:lang="en-US" emma:confidence="0">
                  <emma:literal>Chips</emma:literal>
                </emma:interpretation>
                <emma:interpretation id="interp8" emma:lang="en-US" emma:confidence="0">
                  <emma:literal>chip,</emma:literal>
                </emma:interpretation>
                <emma:interpretation id="interp9" emma:lang="en-US" emma:confidence="0">
                  <emma:literal>[hips</emma:literal>
                </emma:interpretation>
              </emma:one-of>
            </emma:emma>
          </inkml:annotationXML>
          <inkml:trace contextRef="#ctx0" brushRef="#br0" timeOffset="-8822.1282">117 40 145,'14'-2'109,"-14"2"-9,0 0-29,-8-17-7,8 17-8,-19-13-14,19 13-7,-24-8-8,10 12-5,0 2-7,-3 6-3,4 5-4,6 6-2,-2 2-5,4 3 2,3-2-3,2 0 2,2-5-3,4-6 0,7-5-11,-13-10-18,31 3-41,-6-10-61,-2-6 4,3-2-8,-6-5 3,7-1 60</inkml:trace>
          <inkml:trace contextRef="#ctx0" brushRef="#br0" timeOffset="-8293.3275">268-104 138,'0'0'100,"0"0"-29,0 0-9,0 0-7,-6 22-10,8 4-7,-7 0-11,5 11-5,-4-2-10,1 4 0,1-4-7,0-4 2,2-10-4,3-7 1,-3-14-1,13-11-1,-1-10 1,5-7-1,2-4 3,0 1-2,1 1 3,0 8 0,-5 8 2,0 12 0,-15 2 1,12 26 0,-13-4-1,1 6 0,-4-1-3,1 1 1,1-4-9,1-6-13,8 3-32,-7-21-77,11 13 0,-11-13-8,24-3 2,-11-3 21</inkml:trace>
          <inkml:trace contextRef="#ctx0" brushRef="#br0" timeOffset="-8086.6117">571 18 253,'0'0'126,"0"0"-3,7 20-47,-12-3-38,6 13-10,-5 3-12,4 2-16,0 4-24,-4-12-54,5-3-48,0-8-4,-1-16 1,0 0-7,0-32 100</inkml:trace>
          <inkml:trace contextRef="#ctx0" brushRef="#br0" timeOffset="-7940.9217">592-215 432,'0'0'131,"0"0"-24,3 13-159,-1 5-65,5 3-16,-2 3-2,2 1-3,-1 2 44</inkml:trace>
          <inkml:trace contextRef="#ctx0" brushRef="#br0" timeOffset="-7691.0628">709 38 274,'-1'14'127,"0"7"-4,-1 10-55,-6-3-30,4 10-16,-2-3-11,0-2-18,10 5-27,-1-10-87,-3-10-5,0-5-5,0-13-4,0 0 27</inkml:trace>
          <inkml:trace contextRef="#ctx0" brushRef="#br0" timeOffset="-7441.049">719 7 401,'12'-18'136,"6"5"-3,-18 13-106,27-7-5,-10 14-14,5 8-3,-12 8-5,-6 3 4,-4 3-2,-4 0 5,-6-4-2,-2-4-1,-5-5-4,-5-6-3,22-10-12,-21 1-27,21-1-42,0 0-53,0 0 2,0 0-4,23-11 4,-2 9 72</inkml:trace>
          <inkml:trace contextRef="#ctx0" brushRef="#br0" timeOffset="-7112.9048">931 38 378,'-16'7'134,"1"-2"-12,8 11-75,7-16-17,-3 17-18,16-9-9,5 0-4,6 4-3,0-1 1,0 1-1,-6 3 3,-6 1-1,-8 3 2,-7-3 0,-7-3-11,0 0-29,-8-6-76,5-5-11,13-2-9,-18-7 1,18 7-8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5:22.083"/>
    </inkml:context>
    <inkml:brush xml:id="br0">
      <inkml:brushProperty name="width" value="0.05292" units="cm"/>
      <inkml:brushProperty name="height" value="0.05292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4F0D365D-D9FC-4993-8D40-721BCE20B445}" emma:medium="tactile" emma:mode="ink">
          <msink:context xmlns:msink="http://schemas.microsoft.com/ink/2010/main" type="writingRegion" rotatedBoundingBox="14981,8243 15254,8243 15254,9037 14981,9037"/>
        </emma:interpretation>
      </emma:emma>
    </inkml:annotationXML>
    <inkml:traceGroup>
      <inkml:annotationXML>
        <emma:emma xmlns:emma="http://www.w3.org/2003/04/emma" version="1.0">
          <emma:interpretation id="{FB799D96-1CF5-4EDB-BDA9-9AF43BDD83AF}" emma:medium="tactile" emma:mode="ink">
            <msink:context xmlns:msink="http://schemas.microsoft.com/ink/2010/main" type="paragraph" rotatedBoundingBox="14981,8243 15254,8243 15254,9037 14981,903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C5CDF8F-6777-487D-9A9D-593515C58655}" emma:medium="tactile" emma:mode="ink">
              <msink:context xmlns:msink="http://schemas.microsoft.com/ink/2010/main" type="line" rotatedBoundingBox="14981,8243 15254,8243 15254,9037 14981,9037"/>
            </emma:interpretation>
          </emma:emma>
        </inkml:annotationXML>
        <inkml:traceGroup>
          <inkml:annotationXML>
            <emma:emma xmlns:emma="http://www.w3.org/2003/04/emma" version="1.0">
              <emma:interpretation id="{F93F5513-8223-4A45-A54B-EBBEE75B0DBD}" emma:medium="tactile" emma:mode="ink">
                <msink:context xmlns:msink="http://schemas.microsoft.com/ink/2010/main" type="inkWord" rotatedBoundingBox="14981,8243 15254,8243 15254,9037 14981,9037"/>
              </emma:interpretation>
              <emma:one-of disjunction-type="recognition" id="oneOf0">
                <emma:interpretation id="interp0" emma:lang="en-US" emma:confidence="0">
                  <emma:literal>to</emma:literal>
                </emma:interpretation>
                <emma:interpretation id="interp1" emma:lang="en-US" emma:confidence="0">
                  <emma:literal>l!</emma:literal>
                </emma:interpretation>
                <emma:interpretation id="interp2" emma:lang="en-US" emma:confidence="0">
                  <emma:literal>i!</emma:literal>
                </emma:interpretation>
                <emma:interpretation id="interp3" emma:lang="en-US" emma:confidence="0">
                  <emma:literal>1!</emma:literal>
                </emma:interpretation>
                <emma:interpretation id="interp4" emma:lang="en-US" emma:confidence="0">
                  <emma:literal>To</emma:literal>
                </emma:interpretation>
              </emma:one-of>
            </emma:emma>
          </inkml:annotationXML>
          <inkml:trace contextRef="#ctx0" brushRef="#br0">20 0 319,'-3'42'117,"-3"-1"-24,1 8-152,5 1-44,-4-8-13,2 0-6,-2-11-4</inkml:trace>
          <inkml:trace contextRef="#ctx0" brushRef="#br0" timeOffset="851.899">-148 506 359,'0'0'147,"0"0"0,-11 19-73,7 10-33,-9 3-15,7 6-10,-4 0-8,2 3-6,-1-3-8,2-10-18,10-3-42,-3-25-82,0 0 3,13-7-9,2-10 5,-1-9 22</inkml:trace>
          <inkml:trace contextRef="#ctx0" brushRef="#br0" timeOffset="1111.7528">-38 680 285,'1'27'127,"2"0"3,0-13-67,8 1-29,2-19-7,3-6-13,2-14-4,-5-7-3,-2-2 2,-5-2-3,-9 2 4,-4 12-1,-10 9 0,1 10 0,-9 8-1,8 8 0,-6 3-3,12 2-10,5 5-48,6-24-86,7 21-6,-7-21-7,26 5-1,-12-5 31</inkml:trace>
        </inkml:traceGroup>
      </inkml:traceGroup>
    </inkml:traceGroup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5:27.280"/>
    </inkml:context>
    <inkml:brush xml:id="br0">
      <inkml:brushProperty name="width" value="0.05292" units="cm"/>
      <inkml:brushProperty name="height" value="0.05292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8AE5B839-4845-44C0-93F9-2DEF1B7B099A}" emma:medium="tactile" emma:mode="ink">
          <msink:context xmlns:msink="http://schemas.microsoft.com/ink/2010/main" type="writingRegion" rotatedBoundingBox="23008,8156 22761,9091 22546,9034 22793,8100"/>
        </emma:interpretation>
      </emma:emma>
    </inkml:annotationXML>
    <inkml:traceGroup>
      <inkml:annotationXML>
        <emma:emma xmlns:emma="http://www.w3.org/2003/04/emma" version="1.0">
          <emma:interpretation id="{B044710F-65B9-4B50-BFD2-790BFE6F4EC9}" emma:medium="tactile" emma:mode="ink">
            <msink:context xmlns:msink="http://schemas.microsoft.com/ink/2010/main" type="paragraph" rotatedBoundingBox="23008,8156 22761,9091 22546,9034 22793,810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C1E3BD7-C1AC-4004-9046-D75F8ABFCDF7}" emma:medium="tactile" emma:mode="ink">
              <msink:context xmlns:msink="http://schemas.microsoft.com/ink/2010/main" type="line" rotatedBoundingBox="23008,8156 22761,9091 22546,9034 22793,8100"/>
            </emma:interpretation>
          </emma:emma>
        </inkml:annotationXML>
        <inkml:traceGroup>
          <inkml:annotationXML>
            <emma:emma xmlns:emma="http://www.w3.org/2003/04/emma" version="1.0">
              <emma:interpretation id="{93B0B7A8-F704-4358-BABE-E252B66C9E9E}" emma:medium="tactile" emma:mode="ink">
                <msink:context xmlns:msink="http://schemas.microsoft.com/ink/2010/main" type="inkWord" rotatedBoundingBox="23008,8156 22761,9091 22546,9034 22793,8100"/>
              </emma:interpretation>
              <emma:one-of disjunction-type="recognition" id="oneOf0">
                <emma:interpretation id="interp0" emma:lang="en-US" emma:confidence="0">
                  <emma:literal>!</emma:literal>
                </emma:interpretation>
                <emma:interpretation id="interp1" emma:lang="en-US" emma:confidence="0">
                  <emma:literal>! a</emma:literal>
                </emma:interpretation>
                <emma:interpretation id="interp2" emma:lang="en-US" emma:confidence="0">
                  <emma:literal>: a</emma:literal>
                </emma:interpretation>
                <emma:interpretation id="interp3" emma:lang="en-US" emma:confidence="0">
                  <emma:literal>:</emma:literal>
                </emma:interpretation>
                <emma:interpretation id="interp4" emma:lang="en-US" emma:confidence="0">
                  <emma:literal>} a</emma:literal>
                </emma:interpretation>
              </emma:one-of>
            </emma:emma>
          </inkml:annotationXML>
          <inkml:trace contextRef="#ctx0" brushRef="#br0">-279 642 120,'0'0'104,"0"0"2,0 0-37,0 0-9,0 0-8,0 0-13,25-11-9,-9 3-6,-2 9-5,3-1-4,-5 11-5,1 2-8,-7 5-9,-4 7-8,-6-4-5,-3 7-7,-3-8 0,-1 3-1,0-11 2,11-12 6,-13 16 10,13-16 9,0 0 5,17-3 6,-17 3 3,24 1-1,-24-1 0,20 21-4,-18-5-6,0 5-2,-6 0-8,-1 1-3,-2-6-8,3-1-9,4-15-22,0 0-38,0 0-21,-8-13 4,8 13 1,1-22 97</inkml:trace>
          <inkml:trace contextRef="#ctx0" brushRef="#br0" timeOffset="1476.2836">-181 913 219,'0'0'117,"0"0"-38,0 0-8,0 0-12,0 0-11,-14-7-12,14 7-8,0 0-9,-7 13-3,7-13-8,-3 11-2,3-11-1,0 0 0,2 12 3,-2-12 0,0 0 2,0 0-3,0 0 2,4-12-2,-4 12-3,0 0-8,0 0-15,13-10-20,-1 16-26,-12-6-29,0 0-40,0 0-8,13 4 1,-13-4 11,0 0 130</inkml:trace>
          <inkml:trace contextRef="#ctx0" brushRef="#br0" timeOffset="-948.905">28 47 243,'-4'-16'100,"-5"-3"-1,9 19-9,-7-14-10,7 14-11,0 0-18,-2 33-10,-3-8-17,5 14-9,0 7-16,-1 3-27,9 15-81,-8-8-37,3-2-7,-6-4-5,-5-8-1</inkml:trace>
        </inkml:traceGroup>
      </inkml:traceGroup>
    </inkml:traceGroup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5:47.154"/>
    </inkml:context>
    <inkml:brush xml:id="br0">
      <inkml:brushProperty name="width" value="0.21167" units="cm"/>
      <inkml:brushProperty name="height" value="0.21167" units="cm"/>
      <inkml:brushProperty name="color" value="#0000FF"/>
      <inkml:brushProperty name="fitToCurve" value="1"/>
    </inkml:brush>
  </inkml:definitions>
  <inkml:trace contextRef="#ctx0" brushRef="#br0">-5-28 181,'0'0'125,"0"0"-3,-20-14-37,20 14-11,0 0-12,0 0-15,0 0-10,0 0-10,0 0-7,0 0-5,0 0-6,0 0-3,0 0-3,0 0-3,0 0-7,0 0-17,0 0-58,0 0-65,0 0-3,-1 18-5,1-18-3,-11 21 69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5:51.466"/>
    </inkml:context>
    <inkml:brush xml:id="br0">
      <inkml:brushProperty name="width" value="0.21167" units="cm"/>
      <inkml:brushProperty name="height" value="0.21167" units="cm"/>
      <inkml:brushProperty name="color" value="#0000FF"/>
      <inkml:brushProperty name="fitToCurve" value="1"/>
    </inkml:brush>
  </inkml:definitions>
  <inkml:trace contextRef="#ctx0" brushRef="#br0">11 0 322,'0'0'128,"0"0"-28,0 0-36,0 0-13,0 0-13,0 0-10,0 0-5,0 0-3,0 0-3,0 0-1,0 0-3,0 0-1,0 0-2,0 0-2,0 0-3,2 12-1,-2-12-2,0 0 0,0 0 0,0 0-1,0 0-2,0 0 0,0 0-2,0 0-8,0 0-32,0 0-107,0 0-3,0 0-9,-13-12 0,13 12-4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6:04.815"/>
    </inkml:context>
    <inkml:brush xml:id="br0">
      <inkml:brushProperty name="width" value="0.21167" units="cm"/>
      <inkml:brushProperty name="height" value="0.21167" units="cm"/>
      <inkml:brushProperty name="color" value="#0000FF"/>
      <inkml:brushProperty name="fitToCurve" value="1"/>
    </inkml:brush>
  </inkml:definitions>
  <inkml:trace contextRef="#ctx0" brushRef="#br0">5-22 185,'0'0'121,"-12"13"-4,12-13-54,0 0-16,0 0-10,0 0-8,0 0-1,0 0-2,0 0 0,0 0-2,0 0-1,0 0-5,0 0-3,0 0-2,0 0-5,0 0-2,0 0-2,0 0-2,0 0-1,0 0 0,0 0 0,0 0-1,0 0 2,0 0-1,0 0 0,0 0 0,0 0 0,0 0-1,0 0-2,0-13-4,0 13-8,0 0-19,0 0-61,0 0-53,0 0-6,0 0 1,0 0-4,-14-7 113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5:38.353"/>
    </inkml:context>
    <inkml:brush xml:id="br0">
      <inkml:brushProperty name="width" value="0.21167" units="cm"/>
      <inkml:brushProperty name="height" value="0.21167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73ECE8BF-1370-4AEB-8F11-D1C790E74379}" emma:medium="tactile" emma:mode="ink">
          <msink:context xmlns:msink="http://schemas.microsoft.com/ink/2010/main" type="writingRegion" rotatedBoundingBox="21889,8281 20956,7831 21071,7594 22003,8043"/>
        </emma:interpretation>
      </emma:emma>
    </inkml:annotationXML>
    <inkml:traceGroup>
      <inkml:annotationXML>
        <emma:emma xmlns:emma="http://www.w3.org/2003/04/emma" version="1.0">
          <emma:interpretation id="{CCD2E745-BBC4-49E2-A6D4-3F0238BACF35}" emma:medium="tactile" emma:mode="ink">
            <msink:context xmlns:msink="http://schemas.microsoft.com/ink/2010/main" type="paragraph" rotatedBoundingBox="21889,8281 20956,7831 21071,7594 22003,804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1D0E021-FC42-41F3-B4AB-5D182BF27E00}" emma:medium="tactile" emma:mode="ink">
              <msink:context xmlns:msink="http://schemas.microsoft.com/ink/2010/main" type="line" rotatedBoundingBox="21889,8281 20956,7831 21071,7594 22003,8043"/>
            </emma:interpretation>
          </emma:emma>
        </inkml:annotationXML>
        <inkml:traceGroup>
          <inkml:annotationXML>
            <emma:emma xmlns:emma="http://www.w3.org/2003/04/emma" version="1.0">
              <emma:interpretation id="{02404F37-AD56-4AFE-82C7-754927C2C1A8}" emma:medium="tactile" emma:mode="ink">
                <msink:context xmlns:msink="http://schemas.microsoft.com/ink/2010/main" type="inkWord" rotatedBoundingBox="21071,7594 22003,8043 21889,8281 20956,7831"/>
              </emma:interpretation>
              <emma:one-of disjunction-type="recognition" id="oneOf0">
                <emma:interpretation id="interp0" emma:lang="en-US" emma:confidence="1">
                  <emma:literal>...</emma:literal>
                </emma:interpretation>
                <emma:interpretation id="interp1" emma:lang="en-US" emma:confidence="0">
                  <emma:literal>:</emma:literal>
                </emma:interpretation>
                <emma:interpretation id="interp2" emma:lang="en-US" emma:confidence="0">
                  <emma:literal>i.</emma:literal>
                </emma:interpretation>
                <emma:interpretation id="interp3" emma:lang="en-US" emma:confidence="0">
                  <emma:literal>t.</emma:literal>
                </emma:interpretation>
                <emma:interpretation id="interp4" emma:lang="en-US" emma:confidence="0">
                  <emma:literal>if.</emma:literal>
                </emma:interpretation>
              </emma:one-of>
            </emma:emma>
          </inkml:annotationXML>
          <inkml:trace contextRef="#ctx0" brushRef="#br0">950 444 214,'0'-12'124,"0"12"-33,0 0-17,0 0-6,0 0-11,0 0-11,0 0-8,0 0-7,-16-9-7,16 9-7,0 0-2,0 0-4,0 0 0,0 0 0,0 0-1,0 0 0,-14-7-1,14 7 0,0 0-1,0 0 0,-13 16-1,13-16-1,-9 15-2,9-15 0,-9 16-1,9-16-1,0 0-1,-7 14-1,7-14-3,0 0-8,0 0-19,0 0-75,18-5-56,-18 5-4,13-1-6,-13 1-2,14-4 80,-14 4 93,11-13 0,-11 13 0,0 0 0,12-14 0,-12 14 0,0 0 0,0 0 0</inkml:trace>
          <inkml:trace contextRef="#ctx0" brushRef="#br0" timeOffset="27880.3278">62 21 360,'0'0'147,"-4"-13"-4,4 13-84,0 0-21,0 0-17,0 0-7,0 0-4,0 0 1,0 0-1,0 0 0,0 0 0,-8-13 0,8 13 0,0 0-2,0 0-2,0 0-1,0 0-3,0 0 0,0 0-2,0 0 1,0 0-1,0 0 0,0 0 1,0 0-1,0 0 0,0 0 0,0 0 0,0 0 0,-13 6-1,13-6 1,0 0 0,0 0 0,0 0 0,0 0 0,0 0 1,0 0-1,-6 13 1,6-13-1,0 0 0,0 0 0,0 0 1,0 0-1,0 0 0,0 0-1,0 0 1,0 0 0,0 0 0,0 0 0,0 0 0,0 0 0,0 0 0,0 0-1,0 0 1,0 0 0,0 0 0,0 0 1,0 0-1,0 0 0,0-13 0,0 13 0,0 0 0,0 0-1,0 0-3,0 0-8,0 0-14,0 0-68,0 0-65,0 0-1,-12 10-7,12-10 1,-19 19 77</inkml:trace>
          <inkml:trace contextRef="#ctx0" brushRef="#br0" timeOffset="31049.2601">445 464 229,'0'0'119,"0"0"-36,0 0-21,0 0-10,0 0-11,-4-14-7,4 14-5,0 0-3,0 0-4,0 0-4,0 0-3,0 0-3,0 0-4,-3 13-2,3-13-2,0 0-1,0 0-1,0 0-1,0 0 0,0 0 0,0 0-1,0 0 1,0 0 0,0 0 0,0 0 0,0 0 2,4 14-1,-4-14 0,0 0 1,0 0-1,0 0 1,0 0-1,0 0 0,0 0-1,0 0-1,0 0-1,0 0 1,3-13-1,-3 13-1,0 0 1,0 0-1,0 0 0,0 0-1,0 0-3,0 0-5,0 0-14,0 0-51,0 0-71,0 0-1,0 0-4,0 0 0,-21 0 90</inkml:trace>
        </inkml:traceGroup>
      </inkml:traceGroup>
    </inkml:traceGroup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881" units="cm"/>
          <inkml:channel name="Y" type="integer" max="13750" units="cm"/>
          <inkml:channel name="F" type="integer" max="1023" units="dev"/>
        </inkml:traceFormat>
        <inkml:channelProperties>
          <inkml:channelProperty channel="X" name="resolution" value="1000.04572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5-02-17T12:55:44.806"/>
    </inkml:context>
    <inkml:brush xml:id="br0">
      <inkml:brushProperty name="width" value="0.21167" units="cm"/>
      <inkml:brushProperty name="height" value="0.21167" units="cm"/>
      <inkml:brushProperty name="color" value="#0000FF"/>
      <inkml:brushProperty name="fitToCurve" value="1"/>
    </inkml:brush>
  </inkml:definitions>
  <inkml:traceGroup>
    <inkml:annotationXML>
      <emma:emma xmlns:emma="http://www.w3.org/2003/04/emma" version="1.0">
        <emma:interpretation id="{F58B9E35-103A-4268-902D-355E419447B2}" emma:medium="tactile" emma:mode="ink">
          <msink:context xmlns:msink="http://schemas.microsoft.com/ink/2010/main" type="writingRegion" rotatedBoundingBox="20109,8041 21201,8041 21201,8121 20109,8121"/>
        </emma:interpretation>
      </emma:emma>
    </inkml:annotationXML>
    <inkml:traceGroup>
      <inkml:annotationXML>
        <emma:emma xmlns:emma="http://www.w3.org/2003/04/emma" version="1.0">
          <emma:interpretation id="{4EBCE3A5-6CC2-42A6-B616-04B07E8B533D}" emma:medium="tactile" emma:mode="ink">
            <msink:context xmlns:msink="http://schemas.microsoft.com/ink/2010/main" type="paragraph" rotatedBoundingBox="20109,8041 21201,8041 21201,8121 20109,812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2EC183E-CD75-4125-8489-9957BD2321DF}" emma:medium="tactile" emma:mode="ink">
              <msink:context xmlns:msink="http://schemas.microsoft.com/ink/2010/main" type="line" rotatedBoundingBox="20109,8041 21201,8041 21201,8121 20109,8121"/>
            </emma:interpretation>
          </emma:emma>
        </inkml:annotationXML>
        <inkml:traceGroup>
          <inkml:annotationXML>
            <emma:emma xmlns:emma="http://www.w3.org/2003/04/emma" version="1.0">
              <emma:interpretation id="{48B0E5F2-EA4B-49B0-B22F-0431353CA70F}" emma:medium="tactile" emma:mode="ink">
                <msink:context xmlns:msink="http://schemas.microsoft.com/ink/2010/main" type="inkWord" rotatedBoundingBox="20109,8041 20130,8041 20130,8121 20109,8121"/>
              </emma:interpretation>
              <emma:one-of disjunction-type="recognition" id="oneOf0">
                <emma:interpretation id="interp0" emma:lang="en-US" emma:confidence="1">
                  <emma:literal>•</emma:literal>
                </emma:interpretation>
                <emma:interpretation id="interp1" emma:lang="en-US" emma:confidence="0">
                  <emma:literal>.</emma:literal>
                </emma:interpretation>
                <emma:interpretation id="interp2" emma:lang="en-US" emma:confidence="0">
                  <emma:literal>1</emma:literal>
                </emma:interpretation>
                <emma:interpretation id="interp3" emma:lang="en-US" emma:confidence="0">
                  <emma:literal>-</emma:literal>
                </emma:interpretation>
                <emma:interpretation id="interp4" emma:lang="en-US" emma:confidence="0">
                  <emma:literal>I</emma:literal>
                </emma:interpretation>
              </emma:one-of>
            </emma:emma>
          </inkml:annotationXML>
          <inkml:trace contextRef="#ctx0" brushRef="#br0">-1817 88 129,'0'0'117,"0"0"-1,0 0-38,-11-14-8,11 14-10,0-14-10,0 14-9,4-13-6,-4 13-6,4-12-7,-4 12-5,0 0-4,6-13-2,-6 13-2,0 0-1,0 0-2,0 0-1,0 0-1,0 0 1,0 0-1,0 0-1,0 0-2,0 0-6,0 0-17,7-14-64,-7 14-66,0 0-5,0 0-6,-8 15-1,8-15 81</inkml:trace>
        </inkml:traceGroup>
        <inkml:traceGroup>
          <inkml:annotationXML>
            <emma:emma xmlns:emma="http://www.w3.org/2003/04/emma" version="1.0">
              <emma:interpretation id="{6442B067-F58A-4BA0-A471-E49D62F66A0F}" emma:medium="tactile" emma:mode="ink">
                <msink:context xmlns:msink="http://schemas.microsoft.com/ink/2010/main" type="inkWord" rotatedBoundingBox="21075,8058 21201,8058 21201,8121 21075,8121"/>
              </emma:interpretation>
              <emma:one-of disjunction-type="recognition" id="oneOf1">
                <emma:interpretation id="interp5" emma:lang="en-US" emma:confidence="0">
                  <emma:literal>[</emma:literal>
                </emma:interpretation>
                <emma:interpretation id="interp6" emma:lang="en-US" emma:confidence="0">
                  <emma:literal>S</emma:literal>
                </emma:interpretation>
                <emma:interpretation id="interp7" emma:lang="en-US" emma:confidence="0">
                  <emma:literal>s</emma:literal>
                </emma:interpretation>
                <emma:interpretation id="interp8" emma:lang="en-US" emma:confidence="0">
                  <emma:literal>,</emma:literal>
                </emma:interpretation>
                <emma:interpretation id="interp9" emma:lang="en-US" emma:confidence="0">
                  <emma:literal>I</emma:literal>
                </emma:interpretation>
              </emma:one-of>
            </emma:emma>
          </inkml:annotationXML>
          <inkml:trace contextRef="#ctx0" brushRef="#br0" timeOffset="11916.7195">-736 28 266,'-14'-3'127,"14"3"-38,-17 1-29,17-1-11,0 0-14,0 0-6,0 0-5,0 0-2,0 0-2,-9 16 0,9-16-2,0 0-2,0 0-1,-10 18-2,10-18-3,0 0-2,0 0-3,-12 12-1,12-12-1,0 0-1,0 0 0,0 0 0,0 0 0,0 0 0,0 0 0,0 0 0,0 0 1,0 0-2,-13 2 1,13-2-2,0 0 1,0 0-1,0 0 0,0 0 0,0 0 0,0 0 0,0 0 0,0 0 1,0 0 0,0 0-2,0 0 1,0 0 0,0 0-2,0 0-7,-13 4-17,13-4-75,0 0-55,-19 0-3,19 0-4,-19 10-2,19-10 92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36FB1E-540E-444B-8476-0C2BD785FC77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03BC67-D9DA-184C-B368-4CEB9125E3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36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719B7E-38EA-EF48-852F-D8695BCBB11D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2BC4F-C448-304D-ABF8-A7680AD3C7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C6F553-EF6F-7044-98AB-CCFF7FBCCE02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173DD-0DC6-014D-A455-B15C534C0D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7DDC6A-5147-2946-A30A-C8366EC03F38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58174-304F-9942-BB66-0E8226DFDC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9B6A6-4A36-47B7-A8F7-B172E3B1405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1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68256-C179-40B8-B5BF-F26EFE95D4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966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6DBEC-636B-4B17-996F-4FC0C1EE42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456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699DE-3768-4F2E-A46A-FFF8C77C4C6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14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2A56F-A312-41B7-B392-1BB824865F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110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8D0C5-F53E-4D85-A6A2-354499F7C6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120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FAFF0-A662-4CB7-ADA1-6244710B56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01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734A5-6505-4A2D-A433-2058AF6CF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10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5FB0DD-0A61-DC45-BD47-19994866F87C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342A3-4ED8-9E49-9548-43894EC5C5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4FD03-7459-4BB2-AFE8-B0FAA72AF5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617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57AB7-CAC0-4499-A472-9F4935BB16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645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7E149-F82C-47F6-91CC-5EE44BD44D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9884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9B6A6-4A36-47B7-A8F7-B172E3B1405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68256-C179-40B8-B5BF-F26EFE95D48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56DBEC-636B-4B17-996F-4FC0C1EE42E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F699DE-3768-4F2E-A46A-FFF8C77C4C6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02A56F-A312-41B7-B392-1BB824865FF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8D0C5-F53E-4D85-A6A2-354499F7C6A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FAFF0-A662-4CB7-ADA1-6244710B566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7F49F0-9B08-9043-9C82-3ECEE0691C2D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26D26-6C5A-1F42-8852-BAD6872E92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D734A5-6505-4A2D-A433-2058AF6CF91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14FD03-7459-4BB2-AFE8-B0FAA72AF5D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57AB7-CAC0-4499-A472-9F4935BB161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7E149-F82C-47F6-91CC-5EE44BD44D8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9B6A6-4A36-47B7-A8F7-B172E3B1405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7683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68256-C179-40B8-B5BF-F26EFE95D48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5514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56DBEC-636B-4B17-996F-4FC0C1EE42E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0169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F699DE-3768-4F2E-A46A-FFF8C77C4C6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8419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02A56F-A312-41B7-B392-1BB824865FF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0008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8D0C5-F53E-4D85-A6A2-354499F7C6A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22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3EBD3C-00ED-2049-90D5-2E9B1AD58813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30E09-24FE-104B-9FCC-53645EADF1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FAFF0-A662-4CB7-ADA1-6244710B566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5928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D734A5-6505-4A2D-A433-2058AF6CF91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348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14FD03-7459-4BB2-AFE8-B0FAA72AF5D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4424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57AB7-CAC0-4499-A472-9F4935BB161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547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37E149-F82C-47F6-91CC-5EE44BD44D8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53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80A78B-DEC7-EB47-B064-D52B7555F824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2CD32-A274-F948-8581-E26C734EF0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D0D601-C91B-E04B-8DC6-4ECAC9058348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639AE-CAB9-ED42-851B-ED02925CC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2F7970-A33E-074E-B2BD-B47FB923FD2A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5088D-3251-6246-9360-BEA726BBD9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A9E9A8-23DA-114B-B5C6-0570532AF9FF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48B7D-D746-A94B-9178-12A5768697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7492B1-734F-6E4B-8403-D0F116BAEA3E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55D0C-E5F1-364A-8A5B-00EB3E23B8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7B7DC25D-BE38-ED48-9583-ABE7819B233D}" type="datetimeFigureOut">
              <a:rPr lang="en-US"/>
              <a:pPr/>
              <a:t>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94DF886-3B2B-054C-BF98-300F95D87A4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EA27E8B-81CA-428C-B043-86640F48B9A3}" type="slidenum">
              <a:rPr lang="en-US">
                <a:solidFill>
                  <a:srgbClr val="000000"/>
                </a:solidFill>
                <a:latin typeface="Times New Roman" pitchFamily="18" charset="0"/>
                <a:ea typeface="+mn-ea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804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94DF886-3B2B-054C-BF98-300F95D87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B7DC25D-BE38-ED48-9583-ABE7819B233D}" type="datetimeFigureOut">
              <a:rPr lang="en-US" smtClean="0"/>
              <a:pPr/>
              <a:t>2/17/2015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94DF886-3B2B-054C-BF98-300F95D87A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DFDCB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B7DC25D-BE38-ED48-9583-ABE7819B233D}" type="datetimeFigureOut">
              <a:rPr lang="en-US" smtClean="0">
                <a:solidFill>
                  <a:srgbClr val="DFDCB7"/>
                </a:solidFill>
              </a:rPr>
              <a:pPr/>
              <a:t>2/17/2015</a:t>
            </a:fld>
            <a:endParaRPr lang="en-US">
              <a:solidFill>
                <a:srgbClr val="DFDC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08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customXml" Target="../ink/ink6.xml"/><Relationship Id="rId18" Type="http://schemas.openxmlformats.org/officeDocument/2006/relationships/image" Target="../media/image17.emf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14.emf"/><Relationship Id="rId17" Type="http://schemas.openxmlformats.org/officeDocument/2006/relationships/customXml" Target="../ink/ink8.xml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6.emf"/><Relationship Id="rId20" Type="http://schemas.openxmlformats.org/officeDocument/2006/relationships/image" Target="../media/image18.emf"/><Relationship Id="rId1" Type="http://schemas.openxmlformats.org/officeDocument/2006/relationships/tags" Target="../tags/tag12.xml"/><Relationship Id="rId6" Type="http://schemas.openxmlformats.org/officeDocument/2006/relationships/image" Target="../media/image11.emf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13.emf"/><Relationship Id="rId19" Type="http://schemas.openxmlformats.org/officeDocument/2006/relationships/customXml" Target="../ink/ink9.xml"/><Relationship Id="rId4" Type="http://schemas.openxmlformats.org/officeDocument/2006/relationships/image" Target="../media/image10.emf"/><Relationship Id="rId9" Type="http://schemas.openxmlformats.org/officeDocument/2006/relationships/customXml" Target="../ink/ink4.xml"/><Relationship Id="rId14" Type="http://schemas.openxmlformats.org/officeDocument/2006/relationships/image" Target="../media/image15.emf"/><Relationship Id="rId22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2.jpeg"/><Relationship Id="rId2" Type="http://schemas.openxmlformats.org/officeDocument/2006/relationships/tags" Target="../tags/tag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1.jpeg"/><Relationship Id="rId9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7.jpeg"/><Relationship Id="rId2" Type="http://schemas.openxmlformats.org/officeDocument/2006/relationships/tags" Target="../tags/tag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jpeg"/><Relationship Id="rId5" Type="http://schemas.openxmlformats.org/officeDocument/2006/relationships/image" Target="../media/image15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7" Type="http://schemas.openxmlformats.org/officeDocument/2006/relationships/image" Target="../media/image7.wmf"/><Relationship Id="rId2" Type="http://schemas.openxmlformats.org/officeDocument/2006/relationships/tags" Target="../tags/tag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100000">
              <a:schemeClr val="tx2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458200" cy="1470025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Inference with Means</a:t>
            </a:r>
            <a:b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			</a:t>
            </a:r>
            <a:r>
              <a:rPr lang="en-US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(one sample)</a:t>
            </a:r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143000"/>
          </a:xfrm>
        </p:spPr>
        <p:txBody>
          <a:bodyPr/>
          <a:lstStyle/>
          <a:p>
            <a:pPr algn="r" eaLnBrk="1" hangingPunct="1"/>
            <a:r>
              <a:rPr lang="en-US" sz="2400" dirty="0">
                <a:solidFill>
                  <a:schemeClr val="bg1"/>
                </a:solidFill>
                <a:latin typeface="Eurostile LT" pitchFamily="2" charset="0"/>
              </a:rPr>
              <a:t>AP Statistics</a:t>
            </a:r>
          </a:p>
          <a:p>
            <a:pPr algn="r" eaLnBrk="1" hangingPunct="1"/>
            <a:r>
              <a:rPr lang="en-US" sz="2400" dirty="0">
                <a:solidFill>
                  <a:schemeClr val="bg1"/>
                </a:solidFill>
                <a:latin typeface="Eurostile LT" pitchFamily="2" charset="0"/>
              </a:rPr>
              <a:t>Chapter </a:t>
            </a:r>
            <a:r>
              <a:rPr lang="en-US" sz="2400" dirty="0" smtClean="0">
                <a:solidFill>
                  <a:schemeClr val="bg1"/>
                </a:solidFill>
                <a:latin typeface="Eurostile LT" pitchFamily="2" charset="0"/>
              </a:rPr>
              <a:t>23</a:t>
            </a:r>
            <a:endParaRPr lang="en-US" sz="2400" dirty="0">
              <a:solidFill>
                <a:schemeClr val="bg1"/>
              </a:solidFill>
              <a:latin typeface="Eurostile LT" pitchFamily="2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6200" y="76200"/>
            <a:ext cx="83820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Our first problem with real “data”</a:t>
            </a:r>
            <a:endParaRPr lang="en-US" sz="3600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  <a:ea typeface="+mn-ea"/>
              <a:cs typeface="+mn-cs"/>
            </a:endParaRPr>
          </a:p>
        </p:txBody>
      </p:sp>
      <p:pic>
        <p:nvPicPr>
          <p:cNvPr id="5124" name="Picture 4" descr="http://www.popularcookierecipes.com/images/chocolatechip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439" y="3733800"/>
            <a:ext cx="3048000" cy="282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5701" y="624985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delle Rg" pitchFamily="50" charset="0"/>
              </a:rPr>
              <a:t>Let’s pretend that the Chip’s Ahoy company claims a mean of 24 chips per cookie… do we have statistical evidence (at </a:t>
            </a:r>
            <a:r>
              <a:rPr lang="el-GR" sz="2400" dirty="0" smtClean="0">
                <a:latin typeface="Adelle Rg" pitchFamily="50" charset="0"/>
                <a:cs typeface="Times New Roman"/>
              </a:rPr>
              <a:t>α</a:t>
            </a:r>
            <a:r>
              <a:rPr lang="en-US" sz="2400" dirty="0" smtClean="0">
                <a:latin typeface="Adelle Rg" pitchFamily="50" charset="0"/>
                <a:cs typeface="Times New Roman"/>
              </a:rPr>
              <a:t> </a:t>
            </a:r>
            <a:r>
              <a:rPr lang="en-US" sz="2400" dirty="0" smtClean="0">
                <a:latin typeface="Adelle Rg" pitchFamily="50" charset="0"/>
              </a:rPr>
              <a:t>= 0.05) to doubt them?</a:t>
            </a:r>
            <a:endParaRPr lang="en-US" sz="2400" dirty="0">
              <a:latin typeface="Adelle Rg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905000"/>
            <a:ext cx="5867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Archer Bold" pitchFamily="50" charset="0"/>
              </a:rPr>
              <a:t>Suppose we take a random sample of 10 of the company’s cookies, and get the following counts for # of chocolate chips:</a:t>
            </a:r>
          </a:p>
          <a:p>
            <a:endParaRPr lang="en-US" sz="2800" dirty="0" smtClean="0">
              <a:solidFill>
                <a:srgbClr val="0000FF"/>
              </a:solidFill>
              <a:latin typeface="Archer Bold" pitchFamily="50" charset="0"/>
            </a:endParaRPr>
          </a:p>
          <a:p>
            <a:r>
              <a:rPr lang="en-US" sz="2800" dirty="0" smtClean="0">
                <a:solidFill>
                  <a:srgbClr val="0000FF"/>
                </a:solidFill>
                <a:latin typeface="Archer Bold" pitchFamily="50" charset="0"/>
              </a:rPr>
              <a:t>21</a:t>
            </a:r>
            <a:r>
              <a:rPr lang="en-US" sz="2800" dirty="0">
                <a:solidFill>
                  <a:srgbClr val="0000FF"/>
                </a:solidFill>
                <a:latin typeface="Archer Bold" pitchFamily="50" charset="0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Archer Bold" pitchFamily="50" charset="0"/>
              </a:rPr>
              <a:t>28	19	19	23</a:t>
            </a:r>
            <a:r>
              <a:rPr lang="en-US" sz="2800" dirty="0">
                <a:solidFill>
                  <a:srgbClr val="0000FF"/>
                </a:solidFill>
                <a:latin typeface="Archer Bold" pitchFamily="50" charset="0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Archer Bold" pitchFamily="50" charset="0"/>
              </a:rPr>
              <a:t>18</a:t>
            </a:r>
            <a:r>
              <a:rPr lang="en-US" sz="2800" dirty="0">
                <a:solidFill>
                  <a:srgbClr val="0000FF"/>
                </a:solidFill>
                <a:latin typeface="Archer Bold" pitchFamily="50" charset="0"/>
              </a:rPr>
              <a:t>	</a:t>
            </a:r>
          </a:p>
          <a:p>
            <a:r>
              <a:rPr lang="en-US" sz="2800" dirty="0">
                <a:solidFill>
                  <a:srgbClr val="0000FF"/>
                </a:solidFill>
                <a:latin typeface="Archer Bold" pitchFamily="50" charset="0"/>
              </a:rPr>
              <a:t>18	</a:t>
            </a:r>
            <a:r>
              <a:rPr lang="en-US" sz="2800" dirty="0" smtClean="0">
                <a:solidFill>
                  <a:srgbClr val="0000FF"/>
                </a:solidFill>
                <a:latin typeface="Archer Bold" pitchFamily="50" charset="0"/>
              </a:rPr>
              <a:t>19</a:t>
            </a:r>
            <a:r>
              <a:rPr lang="en-US" sz="2800" dirty="0">
                <a:solidFill>
                  <a:srgbClr val="0000FF"/>
                </a:solidFill>
                <a:latin typeface="Archer Bold" pitchFamily="50" charset="0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Archer Bold" pitchFamily="50" charset="0"/>
              </a:rPr>
              <a:t>26</a:t>
            </a:r>
            <a:r>
              <a:rPr lang="en-US" sz="2800" dirty="0">
                <a:solidFill>
                  <a:srgbClr val="0000FF"/>
                </a:solidFill>
                <a:latin typeface="Archer Bold" pitchFamily="50" charset="0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Archer Bold" pitchFamily="50" charset="0"/>
              </a:rPr>
              <a:t>17</a:t>
            </a:r>
            <a:r>
              <a:rPr lang="en-US" sz="2800" dirty="0">
                <a:solidFill>
                  <a:srgbClr val="0000FF"/>
                </a:solidFill>
                <a:latin typeface="Archer Bold" pitchFamily="50" charset="0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Archer Bold" pitchFamily="50" charset="0"/>
              </a:rPr>
              <a:t>26</a:t>
            </a:r>
            <a:r>
              <a:rPr lang="en-US" sz="2800" dirty="0">
                <a:solidFill>
                  <a:srgbClr val="0000FF"/>
                </a:solidFill>
                <a:latin typeface="Archer Bold" pitchFamily="50" charset="0"/>
              </a:rPr>
              <a:t>	</a:t>
            </a:r>
            <a:r>
              <a:rPr lang="en-US" sz="2800" dirty="0" smtClean="0">
                <a:solidFill>
                  <a:srgbClr val="0000FF"/>
                </a:solidFill>
                <a:latin typeface="Archer Bold" pitchFamily="50" charset="0"/>
              </a:rPr>
              <a:t>27</a:t>
            </a:r>
            <a:r>
              <a:rPr lang="en-US" sz="2800" dirty="0">
                <a:solidFill>
                  <a:srgbClr val="0000FF"/>
                </a:solidFill>
                <a:latin typeface="Archer Bold" pitchFamily="50" charset="0"/>
              </a:rPr>
              <a:t>	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024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379" y="152400"/>
            <a:ext cx="4062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One-sample 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-</a:t>
            </a:r>
            <a:r>
              <a:rPr lang="en-US" sz="36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test</a:t>
            </a:r>
            <a:endParaRPr lang="en-US" sz="36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725269"/>
            <a:ext cx="59121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FF"/>
                </a:solidFill>
                <a:latin typeface="Symbol" pitchFamily="18" charset="2"/>
                <a:cs typeface="Arial" pitchFamily="34" charset="0"/>
              </a:rPr>
              <a:t>m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true mean # of chips per cookie</a:t>
            </a:r>
            <a:endParaRPr lang="en-US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1" y="1229380"/>
            <a:ext cx="4800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Ho: </a:t>
            </a:r>
            <a:r>
              <a:rPr lang="en-US" sz="2800" i="1" dirty="0">
                <a:solidFill>
                  <a:srgbClr val="0000FF"/>
                </a:solidFill>
                <a:latin typeface="Symbol" pitchFamily="18" charset="2"/>
                <a:cs typeface="Arial" pitchFamily="34" charset="0"/>
              </a:rPr>
              <a:t>m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24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Ha: </a:t>
            </a:r>
            <a:r>
              <a:rPr lang="en-US" sz="2800" i="1" dirty="0">
                <a:solidFill>
                  <a:srgbClr val="0000FF"/>
                </a:solidFill>
                <a:latin typeface="Symbol" pitchFamily="18" charset="2"/>
                <a:cs typeface="Arial" pitchFamily="34" charset="0"/>
              </a:rPr>
              <a:t>m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&lt; 24</a:t>
            </a:r>
          </a:p>
          <a:p>
            <a:r>
              <a:rPr lang="en-US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(because we probably wouldn’t be concerned if we got MORE than 24 chips per cookie)</a:t>
            </a:r>
            <a:endParaRPr lang="en-US" i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710" y="2819400"/>
            <a:ext cx="50166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Conditions: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We have a random sample of the company’s cookies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(Since n &lt; 30, we must make a graph...) </a:t>
            </a:r>
            <a:br>
              <a:rPr lang="en-US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The graph of sample data shows no outliers, so 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normality should be plausible</a:t>
            </a:r>
            <a:r>
              <a:rPr lang="en-US" sz="2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5" name="Ink 24"/>
              <p14:cNvContentPartPr/>
              <p14:nvPr/>
            </p14:nvContentPartPr>
            <p14:xfrm>
              <a:off x="5175964" y="4572000"/>
              <a:ext cx="3498840" cy="2772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63364" y="4558680"/>
                <a:ext cx="3513960" cy="5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2" name="Ink 31"/>
              <p14:cNvContentPartPr/>
              <p14:nvPr/>
            </p14:nvContentPartPr>
            <p14:xfrm>
              <a:off x="8077204" y="4678200"/>
              <a:ext cx="529560" cy="198360"/>
            </p14:xfrm>
          </p:contentPart>
        </mc:Choice>
        <mc:Fallback xmlns="">
          <p:pic>
            <p:nvPicPr>
              <p:cNvPr id="32" name="Ink 3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070724" y="4666320"/>
                <a:ext cx="5482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1" name="Ink 40"/>
              <p14:cNvContentPartPr/>
              <p14:nvPr/>
            </p14:nvContentPartPr>
            <p14:xfrm>
              <a:off x="5234284" y="4541400"/>
              <a:ext cx="99000" cy="284400"/>
            </p14:xfrm>
          </p:contentPart>
        </mc:Choice>
        <mc:Fallback xmlns="">
          <p:pic>
            <p:nvPicPr>
              <p:cNvPr id="41" name="Ink 40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220964" y="4534560"/>
                <a:ext cx="124560" cy="30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5" name="Ink 44"/>
              <p14:cNvContentPartPr/>
              <p14:nvPr/>
            </p14:nvContentPartPr>
            <p14:xfrm>
              <a:off x="7982884" y="4501080"/>
              <a:ext cx="110880" cy="339480"/>
            </p14:xfrm>
          </p:contentPart>
        </mc:Choice>
        <mc:Fallback xmlns="">
          <p:pic>
            <p:nvPicPr>
              <p:cNvPr id="45" name="Ink 44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972804" y="4488480"/>
                <a:ext cx="126720" cy="36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56" name="Ink 55"/>
              <p14:cNvContentPartPr/>
              <p14:nvPr/>
            </p14:nvContentPartPr>
            <p14:xfrm>
              <a:off x="6320404" y="4516200"/>
              <a:ext cx="0" cy="0"/>
            </p14:xfrm>
          </p:contentPart>
        </mc:Choice>
        <mc:Fallback xmlns="">
          <p:pic>
            <p:nvPicPr>
              <p:cNvPr id="56" name="Ink 55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9" name="Ink 58"/>
              <p14:cNvContentPartPr/>
              <p14:nvPr/>
            </p14:nvContentPartPr>
            <p14:xfrm>
              <a:off x="6306364" y="4345560"/>
              <a:ext cx="3600" cy="0"/>
            </p14:xfrm>
          </p:contentPart>
        </mc:Choice>
        <mc:Fallback xmlns="">
          <p:pic>
            <p:nvPicPr>
              <p:cNvPr id="59" name="Ink 58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0" y="0"/>
                <a:ext cx="360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6144" name="Ink 6143"/>
              <p14:cNvContentPartPr/>
              <p14:nvPr/>
            </p14:nvContentPartPr>
            <p14:xfrm>
              <a:off x="7447564" y="4342680"/>
              <a:ext cx="0" cy="0"/>
            </p14:xfrm>
          </p:contentPart>
        </mc:Choice>
        <mc:Fallback xmlns="">
          <p:pic>
            <p:nvPicPr>
              <p:cNvPr id="6144" name="Ink 6143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6146" name="Ink 6145"/>
              <p14:cNvContentPartPr/>
              <p14:nvPr/>
            </p14:nvContentPartPr>
            <p14:xfrm>
              <a:off x="7418404" y="4314240"/>
              <a:ext cx="341640" cy="167760"/>
            </p14:xfrm>
          </p:contentPart>
        </mc:Choice>
        <mc:Fallback xmlns="">
          <p:pic>
            <p:nvPicPr>
              <p:cNvPr id="6146" name="Ink 6145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7370884" y="4255560"/>
                <a:ext cx="440640" cy="28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6147" name="Ink 6146"/>
              <p14:cNvContentPartPr/>
              <p14:nvPr/>
            </p14:nvContentPartPr>
            <p14:xfrm>
              <a:off x="7081444" y="4471200"/>
              <a:ext cx="393120" cy="26280"/>
            </p14:xfrm>
          </p:contentPart>
        </mc:Choice>
        <mc:Fallback xmlns="">
          <p:pic>
            <p:nvPicPr>
              <p:cNvPr id="6147" name="Ink 6146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030324" y="4420080"/>
                <a:ext cx="483480" cy="12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6148" name="Ink 6147"/>
              <p14:cNvContentPartPr/>
              <p14:nvPr/>
            </p14:nvContentPartPr>
            <p14:xfrm>
              <a:off x="6148324" y="4172400"/>
              <a:ext cx="618120" cy="677520"/>
            </p14:xfrm>
          </p:contentPart>
        </mc:Choice>
        <mc:Fallback xmlns="">
          <p:pic>
            <p:nvPicPr>
              <p:cNvPr id="6148" name="Ink 6147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093604" y="4114440"/>
                <a:ext cx="722880" cy="7484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4211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9130"/>
            <a:ext cx="2916704" cy="1944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7379" y="152400"/>
            <a:ext cx="4062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One-sample 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-</a:t>
            </a:r>
            <a:r>
              <a:rPr lang="en-US" sz="36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test</a:t>
            </a:r>
            <a:endParaRPr lang="en-US" sz="36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725269"/>
            <a:ext cx="59121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FF"/>
                </a:solidFill>
                <a:latin typeface="Symbol" pitchFamily="18" charset="2"/>
                <a:cs typeface="Arial" pitchFamily="34" charset="0"/>
              </a:rPr>
              <a:t>m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true mean # of chips per cookie</a:t>
            </a:r>
            <a:endParaRPr lang="en-US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1" y="1229380"/>
            <a:ext cx="480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Ho: </a:t>
            </a:r>
            <a:r>
              <a:rPr lang="en-US" sz="2800" i="1" dirty="0">
                <a:solidFill>
                  <a:srgbClr val="0000FF"/>
                </a:solidFill>
                <a:latin typeface="Symbol" pitchFamily="18" charset="2"/>
                <a:cs typeface="Arial" pitchFamily="34" charset="0"/>
              </a:rPr>
              <a:t>m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24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Ha: </a:t>
            </a:r>
            <a:r>
              <a:rPr lang="en-US" sz="2800" i="1" dirty="0">
                <a:solidFill>
                  <a:srgbClr val="0000FF"/>
                </a:solidFill>
                <a:latin typeface="Symbol" pitchFamily="18" charset="2"/>
                <a:cs typeface="Arial" pitchFamily="34" charset="0"/>
              </a:rPr>
              <a:t>m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&lt; 24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892787"/>
              </p:ext>
            </p:extLst>
          </p:nvPr>
        </p:nvGraphicFramePr>
        <p:xfrm>
          <a:off x="838200" y="2209645"/>
          <a:ext cx="3505200" cy="1338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1396800" imgH="533160" progId="Equation.3">
                  <p:embed/>
                </p:oleObj>
              </mc:Choice>
              <mc:Fallback>
                <p:oleObj name="Equation" r:id="rId5" imgW="1396800" imgH="5331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209645"/>
                        <a:ext cx="3505200" cy="133827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524000"/>
            <a:ext cx="2509482" cy="167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276600"/>
            <a:ext cx="2286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648200"/>
            <a:ext cx="3124200" cy="208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76200" y="3459540"/>
            <a:ext cx="5181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(fill in numbers in the formula, then just use the “t” and “p-value” from calculator)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 = -1.93	p = 0.394 	</a:t>
            </a:r>
            <a:r>
              <a:rPr lang="en-US" sz="28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df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= 11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Since p &lt; alpha, we reject Ho.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We HAVE evidence that the mean # of chips per cookie is less than 24.</a:t>
            </a:r>
            <a:endParaRPr lang="en-US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8001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53869"/>
            <a:ext cx="48322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One-sample 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-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interval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762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delle Rg" pitchFamily="50" charset="0"/>
              </a:rPr>
              <a:t>Estimate the mean number of chocolate chips per cookie by using a 90% confidence interval</a:t>
            </a:r>
            <a:endParaRPr lang="en-US" sz="2400" dirty="0">
              <a:latin typeface="Adelle Rg" pitchFamily="50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314320"/>
              </p:ext>
            </p:extLst>
          </p:nvPr>
        </p:nvGraphicFramePr>
        <p:xfrm>
          <a:off x="304800" y="1676400"/>
          <a:ext cx="4835525" cy="2111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Equation" r:id="rId4" imgW="1803240" imgH="787320" progId="Equation.3">
                  <p:embed/>
                </p:oleObj>
              </mc:Choice>
              <mc:Fallback>
                <p:oleObj name="Equation" r:id="rId4" imgW="1803240" imgH="787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1676400"/>
                        <a:ext cx="4835525" cy="21116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98" name="Picture 5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276" y="609600"/>
            <a:ext cx="26289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99" name="Picture 5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2362200"/>
            <a:ext cx="30861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00" name="Picture 5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483"/>
          <a:stretch/>
        </p:blipFill>
        <p:spPr bwMode="auto">
          <a:xfrm>
            <a:off x="4953000" y="4343400"/>
            <a:ext cx="4114800" cy="1961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6200" y="3676233"/>
            <a:ext cx="5181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(again, fill in numbers in the formula, then just get the interval from the calculator)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(19.633, 23.837)</a:t>
            </a:r>
          </a:p>
          <a:p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We are 90% confident that the true MEAN number of chips per cookie is between 19.633 and 23.837.</a:t>
            </a:r>
            <a:endParaRPr lang="en-US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55454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100000">
              <a:schemeClr val="tx2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67000"/>
            <a:ext cx="8686800" cy="1371600"/>
          </a:xfrm>
        </p:spPr>
        <p:txBody>
          <a:bodyPr anchor="t" anchorCtr="0"/>
          <a:lstStyle/>
          <a:p>
            <a:pPr algn="l"/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Homework #14</a:t>
            </a:r>
            <a:b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pl-PL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Ch 23 p.541 #2, 7, 10, 11, </a:t>
            </a:r>
            <a:r>
              <a:rPr lang="pl-PL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13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a-c</a:t>
            </a:r>
            <a:r>
              <a:rPr lang="pl-PL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, </a:t>
            </a:r>
            <a:r>
              <a:rPr lang="pl-PL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15, 21, 31</a:t>
            </a:r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3765680"/>
            <a:ext cx="211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skip 2c &amp; 2d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elle Rg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1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"/>
            <a:ext cx="8305800" cy="3180303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William Gossett</a:t>
            </a:r>
          </a:p>
          <a:p>
            <a:pPr>
              <a:buFontTx/>
              <a:buNone/>
            </a:pPr>
            <a:r>
              <a:rPr lang="en-US" dirty="0">
                <a:latin typeface="Eurostile LT Bold" pitchFamily="2" charset="0"/>
              </a:rPr>
              <a:t>		1876 - 1937</a:t>
            </a:r>
          </a:p>
          <a:p>
            <a:pPr>
              <a:buFontTx/>
              <a:buNone/>
            </a:pPr>
            <a:r>
              <a:rPr lang="en-US" dirty="0">
                <a:latin typeface="Eurostile LT Bold" pitchFamily="2" charset="0"/>
              </a:rPr>
              <a:t>  Guinness employee</a:t>
            </a:r>
          </a:p>
          <a:p>
            <a:pPr>
              <a:buFontTx/>
              <a:buNone/>
            </a:pPr>
            <a:endParaRPr lang="en-US" dirty="0" smtClean="0">
              <a:latin typeface="Eurostile LT Bold" pitchFamily="2" charset="0"/>
            </a:endParaRPr>
          </a:p>
          <a:p>
            <a:pPr>
              <a:buFontTx/>
              <a:buNone/>
            </a:pPr>
            <a:endParaRPr lang="en-US" dirty="0">
              <a:latin typeface="Eurostile LT Bold" pitchFamily="2" charset="0"/>
            </a:endParaRPr>
          </a:p>
          <a:p>
            <a:pPr>
              <a:buFontTx/>
              <a:buNone/>
            </a:pPr>
            <a:endParaRPr lang="en-US" dirty="0">
              <a:latin typeface="Eurostile LT Bold" pitchFamily="2" charset="0"/>
            </a:endParaRPr>
          </a:p>
          <a:p>
            <a:pPr>
              <a:buFontTx/>
              <a:buNone/>
            </a:pPr>
            <a:r>
              <a:rPr lang="en-US" dirty="0">
                <a:latin typeface="Eurostile LT Bold" pitchFamily="2" charset="0"/>
              </a:rPr>
              <a:t>						</a:t>
            </a:r>
            <a:r>
              <a:rPr lang="en-US" dirty="0" smtClean="0">
                <a:latin typeface="Eurostile LT Bold" pitchFamily="2" charset="0"/>
              </a:rPr>
              <a:t>Dublin</a:t>
            </a:r>
            <a:r>
              <a:rPr lang="en-US" dirty="0">
                <a:latin typeface="Eurostile LT Bold" pitchFamily="2" charset="0"/>
              </a:rPr>
              <a:t>, Ireland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19600" y="3505200"/>
            <a:ext cx="3733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9B25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“Quality Assurance”</a:t>
            </a:r>
          </a:p>
          <a:p>
            <a:r>
              <a:rPr lang="en-US" sz="2800" dirty="0" smtClean="0">
                <a:solidFill>
                  <a:srgbClr val="9B25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(a.k.a., taste tester) for </a:t>
            </a:r>
            <a:r>
              <a:rPr lang="en-US" sz="2800" b="1" dirty="0" smtClean="0">
                <a:solidFill>
                  <a:srgbClr val="9B25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Guinness beer</a:t>
            </a:r>
          </a:p>
          <a:p>
            <a:r>
              <a:rPr lang="en-US" sz="3200" dirty="0" smtClean="0">
                <a:solidFill>
                  <a:srgbClr val="9B25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reepy" pitchFamily="82" charset="0"/>
              </a:rPr>
              <a:t>(horrible, job, right?)</a:t>
            </a:r>
            <a:endParaRPr lang="en-US" sz="3200" dirty="0">
              <a:solidFill>
                <a:srgbClr val="9B25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reepy" pitchFamily="82" charset="0"/>
            </a:endParaRPr>
          </a:p>
        </p:txBody>
      </p:sp>
      <p:pic>
        <p:nvPicPr>
          <p:cNvPr id="4098" name="Picture 2" descr="Z:\Downloads\images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71055"/>
            <a:ext cx="3657600" cy="24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Z:\Downloads\WilliamSealyGosse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28800"/>
            <a:ext cx="3581400" cy="395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8378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1"/>
            <a:ext cx="8305800" cy="2133600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William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Gossett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1026616"/>
            <a:ext cx="4876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9B25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Taste-tested batches of dark lager in samples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9B25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Calculated that he should reject good beer about 5% of the time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9B25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Actually rejected good beer about 15% of the time </a:t>
            </a:r>
            <a:r>
              <a:rPr lang="en-US" sz="2400" dirty="0" smtClean="0">
                <a:solidFill>
                  <a:srgbClr val="9B25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reepy" pitchFamily="82" charset="0"/>
              </a:rPr>
              <a:t>(WHAT?!)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9B25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Found that the Normal model doesn’t play nice with small samples…</a:t>
            </a:r>
          </a:p>
        </p:txBody>
      </p:sp>
      <p:pic>
        <p:nvPicPr>
          <p:cNvPr id="4" name="Picture 3" descr="Z:\Downloads\WilliamSealyGosse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5" y="1066800"/>
            <a:ext cx="3581400" cy="395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399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23_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362200"/>
            <a:ext cx="4800600" cy="304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8229600" cy="94456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The Student’s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t-models</a:t>
            </a:r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46797" y="1981200"/>
            <a:ext cx="4648200" cy="2667000"/>
          </a:xfrm>
        </p:spPr>
        <p:txBody>
          <a:bodyPr/>
          <a:lstStyle/>
          <a:p>
            <a:pPr marL="1588" indent="-1588">
              <a:buFontTx/>
              <a:buNone/>
            </a:pPr>
            <a:r>
              <a:rPr lang="en-US" dirty="0" smtClean="0">
                <a:latin typeface="Adelle Rg" pitchFamily="50" charset="0"/>
              </a:rPr>
              <a:t>These curves have </a:t>
            </a:r>
            <a:r>
              <a:rPr lang="en-US" b="1" dirty="0" smtClean="0">
                <a:latin typeface="Adelle Rg" pitchFamily="50" charset="0"/>
              </a:rPr>
              <a:t>more area in the tails </a:t>
            </a:r>
            <a:br>
              <a:rPr lang="en-US" b="1" dirty="0" smtClean="0">
                <a:latin typeface="Adelle Rg" pitchFamily="50" charset="0"/>
              </a:rPr>
            </a:br>
            <a:r>
              <a:rPr lang="en-US" sz="2400" dirty="0" smtClean="0">
                <a:latin typeface="Adelle Rg" pitchFamily="50" charset="0"/>
              </a:rPr>
              <a:t>(Because we are using “s” to estimate “</a:t>
            </a:r>
            <a:r>
              <a:rPr lang="en-US" sz="2400" dirty="0" smtClean="0">
                <a:latin typeface="Symbol" pitchFamily="18" charset="2"/>
              </a:rPr>
              <a:t>s</a:t>
            </a:r>
            <a:r>
              <a:rPr lang="en-US" sz="2400" dirty="0" smtClean="0">
                <a:latin typeface="Adelle Rg" pitchFamily="50" charset="0"/>
              </a:rPr>
              <a:t>”, there is greater “uncertainty”/variability)</a:t>
            </a:r>
            <a:endParaRPr lang="en-US" sz="4000" dirty="0">
              <a:latin typeface="Adelle Rg" pitchFamily="50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1771"/>
            <a:ext cx="8839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3200" b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Does This </a:t>
            </a:r>
            <a:r>
              <a:rPr lang="en-US" sz="3200" b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vie" pitchFamily="82" charset="0"/>
              </a:rPr>
              <a:t>Mean</a:t>
            </a:r>
            <a:r>
              <a:rPr lang="en-US" sz="3200" b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</a:t>
            </a:r>
            <a:r>
              <a:rPr lang="en-US" sz="3200" b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  <a:t>Means?</a:t>
            </a:r>
            <a:r>
              <a:rPr lang="en-US" sz="320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36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8229600" cy="94456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The Student’s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t-models</a:t>
            </a:r>
            <a:endParaRPr lang="en-US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676400"/>
            <a:ext cx="8686800" cy="4572000"/>
          </a:xfrm>
        </p:spPr>
        <p:txBody>
          <a:bodyPr/>
          <a:lstStyle/>
          <a:p>
            <a:pPr marL="1588" indent="-1588">
              <a:buFontTx/>
              <a:buNone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Degrees of freedom</a:t>
            </a:r>
            <a:r>
              <a:rPr lang="en-US" b="1" i="1" dirty="0" smtClean="0"/>
              <a:t>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i="1" dirty="0" err="1" smtClean="0">
                <a:solidFill>
                  <a:schemeClr val="accent2">
                    <a:lumMod val="75000"/>
                  </a:schemeClr>
                </a:solidFill>
              </a:rPr>
              <a:t>df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1588" indent="-1588">
              <a:buFontTx/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delle Rg" pitchFamily="50" charset="0"/>
              </a:rPr>
              <a:t>Each sample size has</a:t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delle Rg" pitchFamily="50" charset="0"/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delle Rg" pitchFamily="50" charset="0"/>
              </a:rPr>
              <a:t>its own model/curve!</a:t>
            </a:r>
            <a:endParaRPr lang="en-US" sz="6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elle Rg" pitchFamily="50" charset="0"/>
            </a:endParaRPr>
          </a:p>
          <a:p>
            <a:pPr marL="1588" indent="-1588">
              <a:buFontTx/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delle Rg" pitchFamily="50" charset="0"/>
            </a:endParaRPr>
          </a:p>
          <a:p>
            <a:pPr marL="1588" indent="-1588">
              <a:buFontTx/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delle Rg" pitchFamily="50" charset="0"/>
              </a:rPr>
              <a:t>For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delle Rg" pitchFamily="50" charset="0"/>
              </a:rPr>
              <a:t>1-sample means:</a:t>
            </a:r>
          </a:p>
          <a:p>
            <a:pPr marL="1588" indent="-1588">
              <a:buFontTx/>
              <a:buNone/>
            </a:pPr>
            <a:r>
              <a:rPr lang="en-US" sz="6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df</a:t>
            </a:r>
            <a:r>
              <a:rPr lang="en-US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 = n – 1 </a:t>
            </a:r>
          </a:p>
          <a:p>
            <a:pPr marL="1588" indent="-1588">
              <a:buFontTx/>
              <a:buNone/>
            </a:pPr>
            <a:endParaRPr lang="en-US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4" descr="23_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362200"/>
            <a:ext cx="4800600" cy="304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1771"/>
            <a:ext cx="8839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3200" b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Does This </a:t>
            </a:r>
            <a:r>
              <a:rPr lang="en-US" sz="3200" b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vie" pitchFamily="82" charset="0"/>
              </a:rPr>
              <a:t>Mean</a:t>
            </a:r>
            <a:r>
              <a:rPr lang="en-US" sz="3200" b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</a:t>
            </a:r>
            <a:r>
              <a:rPr lang="en-US" sz="3200" b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  <a:t>Means?</a:t>
            </a:r>
            <a:r>
              <a:rPr lang="en-US" sz="320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2" descr="Student t pdf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676400"/>
            <a:ext cx="4800600" cy="3840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3873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0">
              <a:schemeClr val="bg2">
                <a:lumMod val="5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52400"/>
            <a:ext cx="7772400" cy="838200"/>
          </a:xfrm>
        </p:spPr>
        <p:txBody>
          <a:bodyPr/>
          <a:lstStyle/>
          <a:p>
            <a:pPr algn="l" eaLnBrk="1" hangingPunct="1"/>
            <a:r>
              <a:rPr lang="en-US" sz="4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Student’s t-models</a:t>
            </a:r>
            <a:endParaRPr lang="en-US" sz="4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1066800"/>
            <a:ext cx="8534400" cy="4495800"/>
          </a:xfrm>
        </p:spPr>
        <p:txBody>
          <a:bodyPr/>
          <a:lstStyle/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Use when we 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don’t know the population standard deviation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s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 </a:t>
            </a:r>
            <a:r>
              <a:rPr lang="en-US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(when we use the sample standard deviation as an estimate for 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s</a:t>
            </a:r>
            <a:r>
              <a:rPr lang="en-US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)</a:t>
            </a:r>
            <a:br>
              <a:rPr lang="en-US" sz="24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</a:br>
            <a:endParaRPr lang="en-US" sz="2400" i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" pitchFamily="2" charset="0"/>
            </a:endParaRP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t-distribution has fatter tails than z-distribution</a:t>
            </a:r>
            <a:b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</a:br>
            <a:endParaRPr lang="en-US" sz="2400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" pitchFamily="2" charset="0"/>
            </a:endParaRP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As </a:t>
            </a:r>
            <a:r>
              <a:rPr lang="en-US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df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 increase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, the t-models look more and more like the 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Normal model. </a:t>
            </a:r>
            <a:b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</a:b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" pitchFamily="2" charset="0"/>
            </a:endParaRP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In fact, the t-model with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infinite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degrees of freedom is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exactly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Normal.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10117" y="762000"/>
            <a:ext cx="3195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(you want to write this stuff down…)</a:t>
            </a:r>
            <a:endParaRPr lang="en-US" sz="1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elle Rg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864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0">
              <a:schemeClr val="bg2">
                <a:lumMod val="5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52400"/>
            <a:ext cx="7772400" cy="838200"/>
          </a:xfrm>
        </p:spPr>
        <p:txBody>
          <a:bodyPr/>
          <a:lstStyle/>
          <a:p>
            <a:pPr algn="l" eaLnBrk="1" hangingPunct="1"/>
            <a:r>
              <a:rPr lang="en-US" sz="4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Calculating t </a:t>
            </a:r>
            <a:r>
              <a:rPr lang="en-US" sz="48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vs</a:t>
            </a:r>
            <a:r>
              <a:rPr lang="en-US" sz="4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 z</a:t>
            </a:r>
            <a:endParaRPr lang="en-US" sz="4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1143000"/>
            <a:ext cx="39624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If we know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s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: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(population SD)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 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0117" y="762000"/>
            <a:ext cx="3058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(you want to write this down too…)</a:t>
            </a:r>
            <a:endParaRPr lang="en-US" sz="1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elle Rg" pitchFamily="50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947153" y="1101622"/>
            <a:ext cx="435864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en-US" sz="3600" b="1" dirty="0" smtClean="0">
                <a:solidFill>
                  <a:srgbClr val="A9A57C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If we only know </a:t>
            </a:r>
            <a:r>
              <a:rPr lang="en-US" sz="3600" b="1" dirty="0" smtClean="0">
                <a:solidFill>
                  <a:srgbClr val="85D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s</a:t>
            </a:r>
            <a:r>
              <a:rPr lang="en-US" sz="3600" dirty="0" smtClean="0">
                <a:solidFill>
                  <a:srgbClr val="A9A57C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: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85D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(sample SD)</a:t>
            </a:r>
            <a:r>
              <a:rPr lang="en-US" sz="2800" dirty="0" smtClean="0">
                <a:solidFill>
                  <a:srgbClr val="85D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 </a:t>
            </a:r>
            <a:endParaRPr lang="en-US" sz="2800" dirty="0">
              <a:solidFill>
                <a:srgbClr val="85D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mbol" pitchFamily="18" charset="2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203018"/>
              </p:ext>
            </p:extLst>
          </p:nvPr>
        </p:nvGraphicFramePr>
        <p:xfrm>
          <a:off x="457200" y="2667000"/>
          <a:ext cx="191135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4" imgW="622080" imgH="533160" progId="Equation.3">
                  <p:embed/>
                </p:oleObj>
              </mc:Choice>
              <mc:Fallback>
                <p:oleObj name="Equation" r:id="rId4" imgW="622080" imgH="533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2667000"/>
                        <a:ext cx="1911350" cy="1638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608145"/>
              </p:ext>
            </p:extLst>
          </p:nvPr>
        </p:nvGraphicFramePr>
        <p:xfrm>
          <a:off x="5208588" y="2705100"/>
          <a:ext cx="1833562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6" imgW="596880" imgH="533160" progId="Equation.3">
                  <p:embed/>
                </p:oleObj>
              </mc:Choice>
              <mc:Fallback>
                <p:oleObj name="Equation" r:id="rId6" imgW="596880" imgH="533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08588" y="2705100"/>
                        <a:ext cx="1833562" cy="1638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79807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4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-21159"/>
            <a:ext cx="4413913" cy="687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400" y="25400"/>
            <a:ext cx="8229600" cy="792162"/>
          </a:xfrm>
        </p:spPr>
        <p:txBody>
          <a:bodyPr/>
          <a:lstStyle/>
          <a:p>
            <a:pPr algn="l"/>
            <a:r>
              <a:rPr lang="en-US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-table Practice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61060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dirty="0" smtClean="0">
                <a:latin typeface="Eurostile LT Bold" pitchFamily="2" charset="0"/>
              </a:rPr>
              <a:t>Find the critical value of </a:t>
            </a:r>
            <a:r>
              <a:rPr lang="en-US" sz="2400" i="1" dirty="0" smtClean="0">
                <a:latin typeface="Eurostile LT Bold" pitchFamily="2" charset="0"/>
              </a:rPr>
              <a:t>t</a:t>
            </a:r>
            <a:r>
              <a:rPr lang="en-US" sz="2400" dirty="0" smtClean="0">
                <a:latin typeface="Eurostile LT Bold" pitchFamily="2" charset="0"/>
              </a:rPr>
              <a:t> for </a:t>
            </a:r>
          </a:p>
          <a:p>
            <a:pPr>
              <a:buFontTx/>
              <a:buNone/>
            </a:pPr>
            <a:r>
              <a:rPr lang="en-US" sz="2400" dirty="0" smtClean="0">
                <a:solidFill>
                  <a:srgbClr val="0000FF"/>
                </a:solidFill>
                <a:latin typeface="Eurostile LT Bold" pitchFamily="2" charset="0"/>
              </a:rPr>
              <a:t>95% confidence </a:t>
            </a:r>
            <a:r>
              <a:rPr lang="en-US" sz="2400" dirty="0" smtClean="0">
                <a:latin typeface="Eurostile LT Bold" pitchFamily="2" charset="0"/>
              </a:rPr>
              <a:t>with… </a:t>
            </a:r>
            <a:endParaRPr lang="en-US" sz="2400" dirty="0">
              <a:latin typeface="Eurostile LT Bold" pitchFamily="2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df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= 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10</a:t>
            </a:r>
            <a:r>
              <a:rPr lang="en-US" sz="2800" dirty="0">
                <a:solidFill>
                  <a:srgbClr val="0000FF"/>
                </a:solidFill>
                <a:latin typeface="Eurostile LT" pitchFamily="2" charset="0"/>
              </a:rPr>
              <a:t/>
            </a:r>
            <a:br>
              <a:rPr lang="en-US" sz="2800" dirty="0">
                <a:solidFill>
                  <a:srgbClr val="0000FF"/>
                </a:solidFill>
                <a:latin typeface="Eurostile LT" pitchFamily="2" charset="0"/>
              </a:rPr>
            </a:br>
            <a:r>
              <a:rPr lang="en-US" sz="2800" dirty="0" smtClean="0">
                <a:solidFill>
                  <a:srgbClr val="0000FF"/>
                </a:solidFill>
                <a:latin typeface="Eurostile LT" pitchFamily="2" charset="0"/>
              </a:rPr>
              <a:t/>
            </a:r>
            <a:br>
              <a:rPr lang="en-US" sz="2800" dirty="0" smtClean="0">
                <a:solidFill>
                  <a:srgbClr val="0000FF"/>
                </a:solidFill>
                <a:latin typeface="Eurostile LT" pitchFamily="2" charset="0"/>
              </a:rPr>
            </a:br>
            <a:endParaRPr lang="en-US" sz="2800" dirty="0">
              <a:solidFill>
                <a:srgbClr val="0000FF"/>
              </a:solidFill>
              <a:latin typeface="Eurostile LT" pitchFamily="2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n = 20</a:t>
            </a:r>
            <a:b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</a:b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/>
            </a:r>
            <a:b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</a:br>
            <a:endParaRPr lang="en-US" sz="2800" dirty="0">
              <a:solidFill>
                <a:srgbClr val="0000FF"/>
              </a:solidFill>
              <a:latin typeface="Eurostile LT" pitchFamily="2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sz="28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df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= 32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2362200"/>
            <a:ext cx="18758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Archer Bold" pitchFamily="50" charset="0"/>
              </a:rPr>
              <a:t>t* = 2.228</a:t>
            </a:r>
            <a:endParaRPr lang="en-US" sz="3200" dirty="0">
              <a:solidFill>
                <a:srgbClr val="C00000"/>
              </a:solidFill>
              <a:latin typeface="Archer Bold" pitchFamily="50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3758625"/>
            <a:ext cx="223625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Archer Bold" pitchFamily="50" charset="0"/>
              </a:rPr>
              <a:t>t* = 2.093</a:t>
            </a:r>
          </a:p>
          <a:p>
            <a:r>
              <a:rPr lang="en-US" dirty="0" smtClean="0">
                <a:solidFill>
                  <a:srgbClr val="C00000"/>
                </a:solidFill>
                <a:latin typeface="Archer Bold" pitchFamily="50" charset="0"/>
              </a:rPr>
              <a:t>(use </a:t>
            </a:r>
            <a:r>
              <a:rPr lang="en-US" dirty="0" err="1" smtClean="0">
                <a:solidFill>
                  <a:srgbClr val="C00000"/>
                </a:solidFill>
                <a:latin typeface="Archer Bold" pitchFamily="50" charset="0"/>
              </a:rPr>
              <a:t>df</a:t>
            </a:r>
            <a:r>
              <a:rPr lang="en-US" dirty="0" smtClean="0">
                <a:solidFill>
                  <a:srgbClr val="C00000"/>
                </a:solidFill>
                <a:latin typeface="Archer Bold" pitchFamily="50" charset="0"/>
              </a:rPr>
              <a:t> = 20 – 1 = 19)</a:t>
            </a:r>
            <a:endParaRPr lang="en-US" dirty="0">
              <a:solidFill>
                <a:srgbClr val="C00000"/>
              </a:solidFill>
              <a:latin typeface="Archer Bold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5155050"/>
            <a:ext cx="309309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Archer Bold" pitchFamily="50" charset="0"/>
              </a:rPr>
              <a:t>t* = 2.042</a:t>
            </a:r>
          </a:p>
          <a:p>
            <a:r>
              <a:rPr lang="en-US" dirty="0" smtClean="0">
                <a:solidFill>
                  <a:srgbClr val="C00000"/>
                </a:solidFill>
                <a:latin typeface="Archer Bold" pitchFamily="50" charset="0"/>
              </a:rPr>
              <a:t>(use </a:t>
            </a:r>
            <a:r>
              <a:rPr lang="en-US" dirty="0" err="1" smtClean="0">
                <a:solidFill>
                  <a:srgbClr val="C00000"/>
                </a:solidFill>
                <a:latin typeface="Archer Bold" pitchFamily="50" charset="0"/>
              </a:rPr>
              <a:t>df</a:t>
            </a:r>
            <a:r>
              <a:rPr lang="en-US" dirty="0" smtClean="0">
                <a:solidFill>
                  <a:srgbClr val="C00000"/>
                </a:solidFill>
                <a:latin typeface="Archer Bold" pitchFamily="50" charset="0"/>
              </a:rPr>
              <a:t> = 30 – round DOWN)</a:t>
            </a:r>
            <a:endParaRPr lang="en-US" dirty="0">
              <a:solidFill>
                <a:srgbClr val="C00000"/>
              </a:solidFill>
              <a:latin typeface="Archer Bold" pitchFamily="50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29400" y="1676400"/>
            <a:ext cx="381000" cy="5029200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71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100000">
              <a:schemeClr val="accent2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530"/>
            <a:ext cx="8763000" cy="762000"/>
          </a:xfrm>
        </p:spPr>
        <p:txBody>
          <a:bodyPr anchor="t" anchorCtr="0"/>
          <a:lstStyle/>
          <a:p>
            <a:pPr algn="l"/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conditions for </a:t>
            </a:r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inference with 1-sample means</a:t>
            </a:r>
            <a:endParaRPr lang="en-US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609600"/>
            <a:ext cx="86106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Randomization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Eurostile LT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Eurostile LT" pitchFamily="2" charset="0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Eurostile LT" pitchFamily="2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Eurostile LT" pitchFamily="2" charset="0"/>
              </a:rPr>
              <a:t>Have an SRS or representative of population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>
              <a:solidFill>
                <a:schemeClr val="bg1"/>
              </a:solidFill>
              <a:latin typeface="Eurostile LT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10% Condition</a:t>
            </a:r>
            <a:b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This is not as important to check for means, as sample sizes are usually very small, but it never hurts to be safe.</a:t>
            </a:r>
            <a:r>
              <a:rPr lang="en-US" sz="2400" b="1" dirty="0">
                <a:solidFill>
                  <a:schemeClr val="bg1"/>
                </a:solidFill>
                <a:latin typeface="Eurostile LT" pitchFamily="2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Eurostile LT" pitchFamily="2" charset="0"/>
              </a:rPr>
            </a:br>
            <a:endParaRPr lang="en-US" sz="2400" b="1" dirty="0" smtClean="0">
              <a:solidFill>
                <a:schemeClr val="bg1"/>
              </a:solidFill>
              <a:latin typeface="Eurostile LT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Nearly Normal Condition</a:t>
            </a:r>
            <a:b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Check for </a:t>
            </a:r>
            <a:r>
              <a:rPr lang="en-US" sz="2400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one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 of the following:</a:t>
            </a:r>
            <a:endParaRPr lang="en-US" sz="2400" b="1" dirty="0">
              <a:solidFill>
                <a:schemeClr val="bg1"/>
              </a:solidFill>
              <a:latin typeface="Eurostile LT" pitchFamily="2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Given that population is roughly normally distributed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Large enough sample size (n &gt; 30) – CLT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Check graph (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dotplot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 is easy to make by hand)</a:t>
            </a:r>
            <a:b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</a:b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and check for plausible normality</a:t>
            </a:r>
          </a:p>
          <a:p>
            <a:pPr lvl="1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" pitchFamily="2" charset="0"/>
              </a:rPr>
              <a:t>	</a:t>
            </a: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reepy" pitchFamily="82" charset="0"/>
              </a:rPr>
              <a:t>watch out for outliers!!!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262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OWBARVISIBLE" val="True"/>
  <p:tag name="CSVFORMAT" val="0"/>
  <p:tag name="COUNTDOWNSTYLE" val="-1"/>
  <p:tag name="COUNTDOWNSECONDS" val="10"/>
  <p:tag name="BACKUPSESSIONS" val="True"/>
  <p:tag name="REVIEWONLY" val="False"/>
  <p:tag name="RACEENDPOINTS" val="100"/>
  <p:tag name="PARTICIPANTSINLEADERBOARD" val="5"/>
  <p:tag name="BUBBLESIZEVISIBLE" val="True"/>
  <p:tag name="CUSTOMGRIDBACKCOLOR" val="-722948"/>
  <p:tag name="CUSTOMCELLBACKCOLOR3" val="-268652"/>
  <p:tag name="DISPLAYDEVICENUMBER" val="True"/>
  <p:tag name="AUTOSIZEGRID" val="True"/>
  <p:tag name="POLLINGCYCLE" val="2"/>
  <p:tag name="INCLUDENONRESPONDERS" val="False"/>
  <p:tag name="CORRECTPOINTVALUE" val="1"/>
  <p:tag name="ZEROBASED" val="False"/>
  <p:tag name="FIBDISPLAYRESULTS" val="True"/>
  <p:tag name="PRRESPONSE1" val="10"/>
  <p:tag name="PRRESPONSE5" val="6"/>
  <p:tag name="PRRESPONSE9" val="2"/>
  <p:tag name="TASKPANEKEY" val="2006846f-3f3b-4456-b02f-0f4812618856"/>
  <p:tag name="USESECONDARYMONITOR" val="True"/>
  <p:tag name="ANSWERNOWTEXT" val="Answer Now"/>
  <p:tag name="INPUTSOURCE" val="1"/>
  <p:tag name="CHARTVALUEFORMAT" val="0%"/>
  <p:tag name="STDCHART" val="1"/>
  <p:tag name="TEAMSINLEADERBOARD" val="5"/>
  <p:tag name="BUBBLEGROUPING" val="3"/>
  <p:tag name="CUSTOMCELLBACKCOLOR2" val="-13395457"/>
  <p:tag name="DISPLAYDEVICEID" val="False"/>
  <p:tag name="GRIDPOSITION" val="7"/>
  <p:tag name="RESETCHARTS" val="True"/>
  <p:tag name="INCORRECTPOINTVALUE" val="0"/>
  <p:tag name="CHARTSCALE" val="True"/>
  <p:tag name="FIBDISPLAYKEYWORDS" val="True"/>
  <p:tag name="PRRESPONSE6" val="5"/>
  <p:tag name="SHOWFLASHWARNING" val="True"/>
  <p:tag name="EXPANDSHOWBAR" val="True"/>
  <p:tag name="RESPCOUNTERSTYLE" val="4"/>
  <p:tag name="ALLOWDUPLICATES" val="False"/>
  <p:tag name="AUTOUPDATEALIASES" val="True"/>
  <p:tag name="MAXRESPONDERS" val="5"/>
  <p:tag name="CUSTOMCELLFORECOLOR" val="-16777216"/>
  <p:tag name="DISPLAYNAME" val="True"/>
  <p:tag name="GRIDFONTSIZE" val="12"/>
  <p:tag name="INCLUDEPPT" val="True"/>
  <p:tag name="AUTOADJUSTPARTRANGE" val="True"/>
  <p:tag name="PRRESPONSE2" val="9"/>
  <p:tag name="PRRESPONSE8" val="3"/>
  <p:tag name="POWERPOINTVERSION" val="14.0"/>
  <p:tag name="RESPCOUNTERFORMAT" val="0"/>
  <p:tag name="AUTOADVANCE" val="False"/>
  <p:tag name="SKIPREMAININGRACESLIDES" val="True"/>
  <p:tag name="CUSTOMCELLBACKCOLOR1" val="-657956"/>
  <p:tag name="GRIDROTATIONINTERVAL" val="2"/>
  <p:tag name="MULTIRESPDIVISOR" val="1"/>
  <p:tag name="ADVANCEDSETTINGSVIEW" val="True"/>
  <p:tag name="PRRESPONSE4" val="7"/>
  <p:tag name="TPVERSION" val="2008"/>
  <p:tag name="RESPTABLESTYLE" val="-1"/>
  <p:tag name="RACERSMAXDISPLAYED" val="5"/>
  <p:tag name="DEFAULTNUMTEAMS" val="5"/>
  <p:tag name="GRIDSIZE" val="{Width=500, Height=300}"/>
  <p:tag name="REALTIMEBACKUP" val="False"/>
  <p:tag name="PRRESPONSE3" val="8"/>
  <p:tag name="SAVECSVWITHSESSION" val="False"/>
  <p:tag name="BACKUPMAINTENANCE" val="7"/>
  <p:tag name="BUBBLEVALUEFORMAT" val="0.0"/>
  <p:tag name="CHARTCOLORS" val="0"/>
  <p:tag name="FIBNUMRESULTS" val="5"/>
  <p:tag name="ALWAYSOPENPOLL" val="False"/>
  <p:tag name="ROTATIONINTERVAL" val="2"/>
  <p:tag name="USESCHEMECOLORS" val="False"/>
  <p:tag name="REALTIMEBACKUPPATH" val="(None)"/>
  <p:tag name="BULLETTYPE" val="3"/>
  <p:tag name="BUBBLENAMEVISIBLE" val="True"/>
  <p:tag name="ALLOWUSERFEEDBACK" val="True"/>
  <p:tag name="ANSWERNOWSTYLE" val="-1"/>
  <p:tag name="GRIDOPACITY" val="77"/>
  <p:tag name="PRRESPONSE10" val="1"/>
  <p:tag name="CHARTLABELS" val="0"/>
  <p:tag name="RACEANIMATIONSPEED" val="3"/>
  <p:tag name="NUMRESPONSES" val="1"/>
  <p:tag name="CUSTOMCELLBACKCOLOR4" val="-8355712"/>
  <p:tag name="PRRESPONSE7" val="4"/>
  <p:tag name="FIBINCLUDEOTHER" val="True"/>
  <p:tag name="DELIMITERS" val="3.1"/>
  <p:tag name="TPFULLVERSION" val="4.5.1.224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3294</TotalTime>
  <Words>477</Words>
  <Application>Microsoft Office PowerPoint</Application>
  <PresentationFormat>On-screen Show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Office Theme</vt:lpstr>
      <vt:lpstr>3_Default Design</vt:lpstr>
      <vt:lpstr>Adjacency</vt:lpstr>
      <vt:lpstr>1_Adjacency</vt:lpstr>
      <vt:lpstr>Equation</vt:lpstr>
      <vt:lpstr>Inference with Means    (one sample)</vt:lpstr>
      <vt:lpstr>PowerPoint Presentation</vt:lpstr>
      <vt:lpstr>PowerPoint Presentation</vt:lpstr>
      <vt:lpstr>The Student’s t-models</vt:lpstr>
      <vt:lpstr>The Student’s t-models</vt:lpstr>
      <vt:lpstr>Student’s t-models</vt:lpstr>
      <vt:lpstr>Calculating t vs z</vt:lpstr>
      <vt:lpstr>t-table Practice</vt:lpstr>
      <vt:lpstr>conditions for inference with 1-sample means</vt:lpstr>
      <vt:lpstr>PowerPoint Presentation</vt:lpstr>
      <vt:lpstr>PowerPoint Presentation</vt:lpstr>
      <vt:lpstr>PowerPoint Presentation</vt:lpstr>
      <vt:lpstr>PowerPoint Presentation</vt:lpstr>
      <vt:lpstr>Homework #14 Ch 23 p.541 #2, 7, 10, 11, 13a-c, 15, 21, 31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Youn</dc:creator>
  <cp:lastModifiedBy>Brian Youn</cp:lastModifiedBy>
  <cp:revision>291</cp:revision>
  <dcterms:created xsi:type="dcterms:W3CDTF">2011-01-05T06:33:27Z</dcterms:created>
  <dcterms:modified xsi:type="dcterms:W3CDTF">2015-02-17T14:29:36Z</dcterms:modified>
</cp:coreProperties>
</file>